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8" r:id="rId3"/>
    <p:sldId id="259" r:id="rId4"/>
    <p:sldId id="264" r:id="rId5"/>
    <p:sldId id="265" r:id="rId6"/>
    <p:sldId id="262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EB82B-3B91-4D9D-9F29-6BD9DD622FD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B7943-3645-4A4B-BB0C-BAF84B13A2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7943-3645-4A4B-BB0C-BAF84B13A24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7943-3645-4A4B-BB0C-BAF84B13A24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67290-671F-4D80-A0E3-BF789641F34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4708B8-3E2D-4B3F-B729-0F165F9122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67290-671F-4D80-A0E3-BF789641F34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4708B8-3E2D-4B3F-B729-0F165F912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67290-671F-4D80-A0E3-BF789641F34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4708B8-3E2D-4B3F-B729-0F165F912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67290-671F-4D80-A0E3-BF789641F34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4708B8-3E2D-4B3F-B729-0F165F912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67290-671F-4D80-A0E3-BF789641F34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4708B8-3E2D-4B3F-B729-0F165F9122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67290-671F-4D80-A0E3-BF789641F34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4708B8-3E2D-4B3F-B729-0F165F912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67290-671F-4D80-A0E3-BF789641F34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4708B8-3E2D-4B3F-B729-0F165F912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67290-671F-4D80-A0E3-BF789641F34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4708B8-3E2D-4B3F-B729-0F165F912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67290-671F-4D80-A0E3-BF789641F34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4708B8-3E2D-4B3F-B729-0F165F9122D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67290-671F-4D80-A0E3-BF789641F34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4708B8-3E2D-4B3F-B729-0F165F912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67290-671F-4D80-A0E3-BF789641F34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4708B8-3E2D-4B3F-B729-0F165F9122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B367290-671F-4D80-A0E3-BF789641F34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24708B8-3E2D-4B3F-B729-0F165F9122D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199"/>
            <a:ext cx="7772400" cy="1905001"/>
          </a:xfrm>
        </p:spPr>
        <p:txBody>
          <a:bodyPr>
            <a:normAutofit/>
          </a:bodyPr>
          <a:lstStyle/>
          <a:p>
            <a:r>
              <a:rPr lang="en-US" dirty="0" smtClean="0"/>
              <a:t>PROJECT-1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124200"/>
            <a:ext cx="7711440" cy="3505200"/>
          </a:xfrm>
        </p:spPr>
        <p:txBody>
          <a:bodyPr/>
          <a:lstStyle/>
          <a:p>
            <a:r>
              <a:rPr lang="en-US" dirty="0" smtClean="0"/>
              <a:t>GUI CALCULATOR USING PYTHON (TKINTER)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      presented by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</a:t>
            </a:r>
            <a:r>
              <a:rPr lang="en-US" dirty="0" err="1" smtClean="0"/>
              <a:t>khushnaz</a:t>
            </a:r>
            <a:r>
              <a:rPr lang="en-US" dirty="0" smtClean="0"/>
              <a:t> khan</a:t>
            </a:r>
            <a:endParaRPr lang="en-US" dirty="0"/>
          </a:p>
        </p:txBody>
      </p:sp>
      <p:pic>
        <p:nvPicPr>
          <p:cNvPr id="4" name="Picture 3" descr="WhatsApp Image 2024-09-02 at 2.16.57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4038599"/>
            <a:ext cx="1752600" cy="198120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 show the code </a:t>
            </a:r>
            <a:endParaRPr lang="en-US" dirty="0"/>
          </a:p>
        </p:txBody>
      </p:sp>
      <p:pic>
        <p:nvPicPr>
          <p:cNvPr id="3" name="Picture 2" descr="p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80528"/>
            <a:ext cx="9144000" cy="3696944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 put </a:t>
            </a:r>
            <a:br>
              <a:rPr lang="en-US" dirty="0" smtClean="0"/>
            </a:br>
            <a:r>
              <a:rPr lang="en-US" dirty="0" smtClean="0"/>
              <a:t>after complete the programmed show this output</a:t>
            </a:r>
            <a:endParaRPr lang="en-US" dirty="0"/>
          </a:p>
        </p:txBody>
      </p:sp>
      <p:pic>
        <p:nvPicPr>
          <p:cNvPr id="3" name="Picture 2" descr="Screenshot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1676399"/>
            <a:ext cx="4419600" cy="458668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286000"/>
          <a:ext cx="2895600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5600"/>
              </a:tblGrid>
              <a:tr h="3352800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Calculator background </a:t>
                      </a:r>
                      <a:r>
                        <a:rPr lang="en-US" baseline="0" dirty="0" smtClean="0"/>
                        <a:t> button color blue and white , </a:t>
                      </a:r>
                    </a:p>
                    <a:p>
                      <a:r>
                        <a:rPr lang="en-US" baseline="0" dirty="0" smtClean="0"/>
                        <a:t>Clear and backspace color black and white </a:t>
                      </a:r>
                    </a:p>
                    <a:p>
                      <a:r>
                        <a:rPr lang="en-US" baseline="0" dirty="0" smtClean="0"/>
                        <a:t> multiplication, addition, subtraction and division color red and white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scope of the project  &amp; Improvements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future enhancements:</a:t>
            </a:r>
            <a:r>
              <a:rPr lang="en-US" dirty="0" smtClean="0"/>
              <a:t> Potential improvements include adding more advanced functions and reefing the UI.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Q &amp; A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presentation is open for any question &amp; suggestion from the reviewer.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key points of the calculator project were discussed.</a:t>
            </a:r>
            <a:endParaRPr lang="en-US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850064"/>
            <a:ext cx="7772400" cy="2874336"/>
          </a:xfrm>
        </p:spPr>
        <p:txBody>
          <a:bodyPr>
            <a:normAutofit/>
          </a:bodyPr>
          <a:lstStyle/>
          <a:p>
            <a:pPr marL="541782" indent="-514350">
              <a:buAutoNum type="arabicPeriod"/>
            </a:pPr>
            <a:r>
              <a:rPr lang="en-US" dirty="0" smtClean="0"/>
              <a:t>Efficient calculations </a:t>
            </a:r>
            <a:r>
              <a:rPr lang="en-US" sz="1800" dirty="0" smtClean="0"/>
              <a:t>: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calculator handles a variety of mathematical</a:t>
            </a:r>
          </a:p>
          <a:p>
            <a:pPr marL="541782" indent="-514350">
              <a:buAutoNum type="arabicPeriod"/>
            </a:pPr>
            <a:r>
              <a:rPr lang="en-US" dirty="0" smtClean="0"/>
              <a:t>User-friendly design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 the customized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Tkinter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interface provides a smooth user experiences</a:t>
            </a:r>
            <a:r>
              <a:rPr lang="en-US" dirty="0" smtClean="0"/>
              <a:t>.</a:t>
            </a:r>
          </a:p>
          <a:p>
            <a:pPr marL="541782" indent="-514350">
              <a:buAutoNum type="arabicPeriod"/>
            </a:pPr>
            <a:r>
              <a:rPr lang="en-US" dirty="0" smtClean="0"/>
              <a:t>Robust Performance: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app is designed to be reliable and handle user errors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541782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905000"/>
            <a:ext cx="4038600" cy="19812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THANK</a:t>
            </a:r>
            <a:r>
              <a:rPr lang="en-US" b="1" dirty="0" smtClean="0"/>
              <a:t> </a:t>
            </a:r>
            <a:r>
              <a:rPr lang="en-US" b="1" dirty="0" smtClean="0"/>
              <a:t>YOU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CONTENT</a:t>
            </a:r>
            <a:br>
              <a:rPr lang="en-US" u="sng" dirty="0" smtClean="0"/>
            </a:br>
            <a:endParaRPr lang="en-US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97000"/>
          <a:ext cx="6096000" cy="3510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 Introduction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Basic function (Features)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Installation and setup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Use</a:t>
                      </a:r>
                      <a:r>
                        <a:rPr lang="en-US" baseline="0" dirty="0" smtClean="0"/>
                        <a:t> of calculator  &amp;  history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r>
                        <a:rPr lang="en-US" baseline="0" dirty="0" smtClean="0"/>
                        <a:t> Usage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r>
                        <a:rPr lang="en-US" baseline="0" dirty="0" smtClean="0"/>
                        <a:t> Credits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 License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8. Future scope of the project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9. References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 descr="Screenshot (2)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2057400"/>
            <a:ext cx="2936170" cy="411480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397000"/>
          <a:ext cx="3733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Scientific calculator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05000" y="175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67200" y="1905000"/>
          <a:ext cx="4648200" cy="481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8200"/>
              </a:tblGrid>
              <a:tr h="4191000"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sz="1200" dirty="0" smtClean="0"/>
                        <a:t> calculator was written by </a:t>
                      </a:r>
                      <a:r>
                        <a:rPr lang="en-US" sz="1200" dirty="0" smtClean="0">
                          <a:solidFill>
                            <a:srgbClr val="92D050"/>
                          </a:solidFill>
                        </a:rPr>
                        <a:t>Rolf Haworth </a:t>
                      </a:r>
                      <a:r>
                        <a:rPr lang="en-US" sz="1200" dirty="0" smtClean="0"/>
                        <a:t>in early 1996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A  fully featured scientific calculator  with proper operator precedence is implemented, including trig goniometric function and logarithms, factorials, 12 levels of parentheses,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Abacus,</a:t>
                      </a:r>
                      <a:r>
                        <a:rPr lang="en-US" sz="1200" baseline="0" dirty="0" smtClean="0"/>
                        <a:t> developed around 2000 BC, and the Mechanical calculator, developed in the 17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baseline="0" dirty="0" smtClean="0"/>
                        <a:t> century.</a:t>
                      </a:r>
                    </a:p>
                    <a:p>
                      <a:endParaRPr lang="en-US" sz="1200" baseline="0" dirty="0" smtClean="0"/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. Python is a popular programming language . It is used for web development, software development, system scripting</a:t>
                      </a:r>
                    </a:p>
                    <a:p>
                      <a:r>
                        <a:rPr lang="en-US" sz="1200" baseline="0" dirty="0" smtClean="0"/>
                        <a:t> . Python programming language is very well suited for beginners and experienced programming who are familiar with other programming language like </a:t>
                      </a:r>
                      <a:r>
                        <a:rPr lang="en-US" sz="1200" baseline="-25000" dirty="0" smtClean="0"/>
                        <a:t> C++ , </a:t>
                      </a:r>
                    </a:p>
                    <a:p>
                      <a:endParaRPr lang="en-US" sz="1200" baseline="-25000" dirty="0" smtClean="0"/>
                    </a:p>
                    <a:p>
                      <a:r>
                        <a:rPr lang="en-US" sz="1200" baseline="-25000" dirty="0" smtClean="0"/>
                        <a:t>.</a:t>
                      </a:r>
                      <a:r>
                        <a:rPr lang="en-US" sz="1200" baseline="0" dirty="0" smtClean="0"/>
                        <a:t> The biggest strength of python is a huge collection of standard libraries that can used for the following GUI Application like </a:t>
                      </a:r>
                      <a:r>
                        <a:rPr lang="en-US" sz="1200" baseline="0" dirty="0" err="1" smtClean="0"/>
                        <a:t>Kivy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Tkinter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PyQt</a:t>
                      </a:r>
                      <a:r>
                        <a:rPr lang="en-US" sz="1200" baseline="0" dirty="0" smtClean="0"/>
                        <a:t>, etc.</a:t>
                      </a:r>
                      <a:endParaRPr lang="en-US" sz="1200" baseline="-25000" dirty="0" smtClean="0"/>
                    </a:p>
                    <a:p>
                      <a:endParaRPr lang="en-US" sz="1400" baseline="0" dirty="0" smtClean="0">
                        <a:latin typeface="Agency FB" pitchFamily="34" charset="0"/>
                      </a:endParaRPr>
                    </a:p>
                    <a:p>
                      <a:endParaRPr lang="en-US" sz="1200" baseline="0" dirty="0" smtClean="0"/>
                    </a:p>
                    <a:p>
                      <a:endParaRPr lang="en-US" sz="1200" baseline="0" dirty="0" smtClean="0"/>
                    </a:p>
                    <a:p>
                      <a:endParaRPr lang="en-US" sz="1200" baseline="0" dirty="0" smtClean="0"/>
                    </a:p>
                    <a:p>
                      <a:endParaRPr lang="en-US" sz="1200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838200"/>
          </a:xfrm>
        </p:spPr>
        <p:txBody>
          <a:bodyPr/>
          <a:lstStyle/>
          <a:p>
            <a:r>
              <a:rPr lang="en-US" dirty="0" smtClean="0"/>
              <a:t>Basic function (features)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914400"/>
            <a:ext cx="8077200" cy="5943600"/>
          </a:xfrm>
        </p:spPr>
        <p:txBody>
          <a:bodyPr/>
          <a:lstStyle/>
          <a:p>
            <a:r>
              <a:rPr lang="en-US" sz="1400" dirty="0" smtClean="0">
                <a:solidFill>
                  <a:srgbClr val="FF0000"/>
                </a:solidFill>
              </a:rPr>
              <a:t>Addition</a:t>
            </a:r>
            <a:r>
              <a:rPr lang="en-US" sz="1400" dirty="0" smtClean="0"/>
              <a:t> : The </a:t>
            </a:r>
            <a:r>
              <a:rPr lang="en-US" sz="1400" dirty="0" smtClean="0"/>
              <a:t>addition (sum function) is used by clicking on the “+” button or using the keyboard </a:t>
            </a:r>
            <a:r>
              <a:rPr lang="en-US" sz="1400" dirty="0" smtClean="0"/>
              <a:t>.</a:t>
            </a:r>
            <a:r>
              <a:rPr lang="en-US" sz="1400" dirty="0" smtClean="0"/>
              <a:t> </a:t>
            </a:r>
            <a:r>
              <a:rPr lang="en-US" sz="1200" dirty="0" smtClean="0"/>
              <a:t>The function result  for </a:t>
            </a:r>
            <a:r>
              <a:rPr lang="en-US" sz="1200" dirty="0" smtClean="0"/>
              <a:t>example </a:t>
            </a:r>
            <a:r>
              <a:rPr lang="en-US" sz="1200" dirty="0" err="1" smtClean="0"/>
              <a:t>a+b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Subtraction</a:t>
            </a:r>
            <a:r>
              <a:rPr lang="en-US" sz="1400" dirty="0" smtClean="0"/>
              <a:t> : </a:t>
            </a:r>
            <a:r>
              <a:rPr lang="en-US" sz="1200" dirty="0" smtClean="0"/>
              <a:t>The subtraction (minus function) is used by clicking on the “-” button or using the keyboard the function results in  for example </a:t>
            </a:r>
            <a:r>
              <a:rPr lang="en-US" sz="1200" dirty="0" smtClean="0"/>
              <a:t>a-b</a:t>
            </a:r>
            <a:endParaRPr lang="en-US" sz="1200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Multiplication</a:t>
            </a:r>
            <a:r>
              <a:rPr lang="en-US" sz="1200" dirty="0" smtClean="0"/>
              <a:t>: the multiplication (times function)is used by clicking on the “x” button or using the keyboard . The function results in for example a*b</a:t>
            </a:r>
          </a:p>
          <a:p>
            <a:r>
              <a:rPr lang="en-US" sz="1200" dirty="0" smtClean="0"/>
              <a:t>Division : the division (divide function ) is used by clicking on the “/”button or using the keyboard “/” key. The function results in </a:t>
            </a:r>
          </a:p>
          <a:p>
            <a:r>
              <a:rPr lang="en-US" sz="1200" dirty="0" smtClean="0"/>
              <a:t>For example a/b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Sign</a:t>
            </a:r>
            <a:r>
              <a:rPr lang="en-US" sz="1200" dirty="0" smtClean="0"/>
              <a:t> : the sign key(negative key) used by clicking on the “(-)” button. The function results in -1*x.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Square</a:t>
            </a:r>
            <a:r>
              <a:rPr lang="en-US" sz="1200" dirty="0" smtClean="0"/>
              <a:t>: the square function is used by clicking on the “x^2” button or type “x^2” the function results in x*x.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Square Root</a:t>
            </a:r>
            <a:r>
              <a:rPr lang="en-US" sz="1200" dirty="0" smtClean="0"/>
              <a:t>: the square root function is used by clicking on the “x” button or type “</a:t>
            </a:r>
            <a:r>
              <a:rPr lang="en-US" sz="1200" dirty="0" err="1" smtClean="0"/>
              <a:t>sqrt</a:t>
            </a:r>
            <a:r>
              <a:rPr lang="en-US" sz="1200" dirty="0" smtClean="0"/>
              <a:t>()”. This function represents x^.5 where the result squared is equal to x.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Logarithm</a:t>
            </a:r>
            <a:r>
              <a:rPr lang="en-US" sz="1200" dirty="0" smtClean="0"/>
              <a:t>: the logarithm (LOG) is used by clicking on the “LOG” button or type “LOG0”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Natural logarithm</a:t>
            </a:r>
            <a:r>
              <a:rPr lang="en-US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the natural logarithm (LN) is used by clicking on the “LN” button or type “LN0”.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Inverse</a:t>
            </a:r>
            <a:r>
              <a:rPr lang="en-US" sz="1200" dirty="0" smtClean="0"/>
              <a:t>: multiplicative inverse(reciprocal function ) is used by pressing the “I/x” button or typing “inv()”. This function is the same as x^-1 or dividing 1 by the number.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Factorial</a:t>
            </a:r>
            <a:r>
              <a:rPr lang="en-US" sz="1200" dirty="0" smtClean="0"/>
              <a:t>” the factorial is used by clicking the “!” button or type”!”.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Exponent: </a:t>
            </a:r>
            <a:r>
              <a:rPr lang="en-US" sz="1200" dirty="0" smtClean="0"/>
              <a:t>numbers with exponents of 10 are displayed with an “e”, for example 4.5e+100 or 4.5e-100. this function represents 10^x. numbers are automatically displayed in the when the number is too large small for the display. To enter a number in this format use the exponent key “EEX”. To do this enter the mantissa (the non exponent part) then press “EEX” or </a:t>
            </a:r>
            <a:r>
              <a:rPr lang="en-US" sz="1200" dirty="0" err="1" smtClean="0"/>
              <a:t>type‘e</a:t>
            </a:r>
            <a:r>
              <a:rPr lang="en-US" sz="1200" dirty="0" smtClean="0"/>
              <a:t>” and then enter the exponent.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Raise to the power </a:t>
            </a:r>
            <a:r>
              <a:rPr lang="en-US" sz="1200" dirty="0" smtClean="0"/>
              <a:t>: the raise to the power (y raised to the x </a:t>
            </a:r>
            <a:r>
              <a:rPr lang="en-US" sz="1200" dirty="0" err="1" smtClean="0"/>
              <a:t>funciton</a:t>
            </a:r>
            <a:r>
              <a:rPr lang="en-US" sz="1200" dirty="0" smtClean="0"/>
              <a:t>)is used by clicking on the “</a:t>
            </a:r>
            <a:r>
              <a:rPr lang="en-US" sz="1200" dirty="0" err="1" smtClean="0"/>
              <a:t>y^x</a:t>
            </a:r>
            <a:r>
              <a:rPr lang="en-US" sz="1200" dirty="0" smtClean="0"/>
              <a:t>” button or type “^”.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Natural exponential: </a:t>
            </a:r>
            <a:r>
              <a:rPr lang="en-US" sz="1200" dirty="0" smtClean="0"/>
              <a:t>the natural exponential (e raised to the x)is used by clicking on the “</a:t>
            </a:r>
            <a:r>
              <a:rPr lang="en-US" sz="1200" dirty="0" err="1" smtClean="0"/>
              <a:t>e^x</a:t>
            </a:r>
            <a:r>
              <a:rPr lang="en-US" sz="1200" dirty="0" smtClean="0"/>
              <a:t>.” button or type “exp()”. The result is e (2.71828…)raised to x.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 </a:t>
            </a:r>
            <a:br>
              <a:rPr lang="en-US" dirty="0" smtClean="0"/>
            </a:br>
            <a:r>
              <a:rPr lang="en-US" dirty="0" smtClean="0"/>
              <a:t>addition    ,               subtraction</a:t>
            </a:r>
            <a:endParaRPr lang="en-US" dirty="0"/>
          </a:p>
        </p:txBody>
      </p:sp>
      <p:pic>
        <p:nvPicPr>
          <p:cNvPr id="5" name="Content Placeholder 4" descr="Screenshot (4)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815501" y="1524001"/>
            <a:ext cx="2896798" cy="2209800"/>
          </a:xfrm>
        </p:spPr>
      </p:pic>
      <p:pic>
        <p:nvPicPr>
          <p:cNvPr id="6" name="Content Placeholder 5" descr="Screenshot (6)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752600" y="4114800"/>
            <a:ext cx="2971799" cy="2514600"/>
          </a:xfrm>
        </p:spPr>
      </p:pic>
      <p:pic>
        <p:nvPicPr>
          <p:cNvPr id="7" name="Picture 6" descr="Screenshot (7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1447801"/>
            <a:ext cx="3352800" cy="2209799"/>
          </a:xfrm>
          <a:prstGeom prst="rect">
            <a:avLst/>
          </a:prstGeom>
        </p:spPr>
      </p:pic>
      <p:pic>
        <p:nvPicPr>
          <p:cNvPr id="8" name="Picture 7" descr="Screenshot (8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7800" y="4114800"/>
            <a:ext cx="3429000" cy="2438400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2895600" y="37338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705600" y="36576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79792" cy="990600"/>
          </a:xfrm>
        </p:spPr>
        <p:txBody>
          <a:bodyPr/>
          <a:lstStyle/>
          <a:p>
            <a:r>
              <a:rPr lang="en-US" dirty="0" smtClean="0"/>
              <a:t>Multiplication ,     division </a:t>
            </a:r>
            <a:endParaRPr lang="en-US" dirty="0"/>
          </a:p>
        </p:txBody>
      </p:sp>
      <p:pic>
        <p:nvPicPr>
          <p:cNvPr id="5" name="Content Placeholder 4" descr="Screenshot (9)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676400"/>
            <a:ext cx="2438400" cy="1828800"/>
          </a:xfrm>
        </p:spPr>
      </p:pic>
      <p:pic>
        <p:nvPicPr>
          <p:cNvPr id="6" name="Content Placeholder 5" descr="Screenshot (10)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447799" y="4114800"/>
            <a:ext cx="2590801" cy="2514600"/>
          </a:xfrm>
        </p:spPr>
      </p:pic>
      <p:sp>
        <p:nvSpPr>
          <p:cNvPr id="7" name="Down Arrow 6"/>
          <p:cNvSpPr/>
          <p:nvPr/>
        </p:nvSpPr>
        <p:spPr>
          <a:xfrm>
            <a:off x="2362200" y="35052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shot (1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1524000"/>
            <a:ext cx="2819400" cy="2209800"/>
          </a:xfrm>
          <a:prstGeom prst="rect">
            <a:avLst/>
          </a:prstGeom>
        </p:spPr>
      </p:pic>
      <p:pic>
        <p:nvPicPr>
          <p:cNvPr id="9" name="Picture 8" descr="Screenshot (12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0" y="4267200"/>
            <a:ext cx="2971800" cy="23621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6553200" y="37338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of calculator  &amp; history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. Calculator is used in many ways. It is used in the field of education and as well as in other field.</a:t>
            </a:r>
          </a:p>
          <a:p>
            <a:r>
              <a:rPr lang="en-US" dirty="0" smtClean="0"/>
              <a:t>. Calculator is used to do basic arithmetic's and also to do complex arithmetic's.</a:t>
            </a:r>
          </a:p>
          <a:p>
            <a:r>
              <a:rPr lang="en-US" dirty="0" smtClean="0"/>
              <a:t>. Calculator is used to calculating banks to find the compound interest, simple interest, and many other things.</a:t>
            </a:r>
          </a:p>
          <a:p>
            <a:endParaRPr lang="en-US" dirty="0" smtClean="0"/>
          </a:p>
          <a:p>
            <a:r>
              <a:rPr lang="en-US" dirty="0" smtClean="0"/>
              <a:t>. The first known tool used to aid arithmetic calculations was the Abacus, devised by Sumerians and Egyptians before 2000 BC.</a:t>
            </a:r>
          </a:p>
          <a:p>
            <a:endParaRPr lang="en-US" dirty="0" smtClean="0"/>
          </a:p>
          <a:p>
            <a:r>
              <a:rPr lang="en-US" dirty="0" smtClean="0"/>
              <a:t>In 1642, the </a:t>
            </a:r>
            <a:r>
              <a:rPr lang="en-US" dirty="0" smtClean="0">
                <a:solidFill>
                  <a:srgbClr val="FF0000"/>
                </a:solidFill>
              </a:rPr>
              <a:t>Renaiaassance saw </a:t>
            </a:r>
            <a:r>
              <a:rPr lang="en-US" dirty="0" smtClean="0"/>
              <a:t>the invention of the mechanical calculator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&amp; setup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371600"/>
            <a:ext cx="81534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. Specify the require python version (3.12) install my  system . And run it .</a:t>
            </a:r>
          </a:p>
          <a:p>
            <a:r>
              <a:rPr lang="en-US" dirty="0" smtClean="0"/>
              <a:t>.  After python install visual studio code install , and run it   now any choose the folder and </a:t>
            </a:r>
            <a:r>
              <a:rPr lang="en-US" dirty="0" err="1" smtClean="0"/>
              <a:t>goto</a:t>
            </a:r>
            <a:r>
              <a:rPr lang="en-US" dirty="0" smtClean="0"/>
              <a:t> terminal type  </a:t>
            </a:r>
            <a:r>
              <a:rPr lang="en-US" dirty="0" smtClean="0"/>
              <a:t>python -m </a:t>
            </a:r>
            <a:r>
              <a:rPr lang="en-US" dirty="0" err="1" smtClean="0"/>
              <a:t>venv</a:t>
            </a:r>
            <a:r>
              <a:rPr lang="en-US" dirty="0" smtClean="0"/>
              <a:t> </a:t>
            </a:r>
            <a:r>
              <a:rPr lang="en-US" dirty="0" err="1" smtClean="0"/>
              <a:t>my_venv</a:t>
            </a:r>
            <a:r>
              <a:rPr lang="en-US" dirty="0" smtClean="0"/>
              <a:t> and </a:t>
            </a:r>
            <a:r>
              <a:rPr lang="en-US" dirty="0" smtClean="0"/>
              <a:t>enter</a:t>
            </a:r>
          </a:p>
          <a:p>
            <a:endParaRPr lang="en-US" dirty="0" smtClean="0"/>
          </a:p>
          <a:p>
            <a:r>
              <a:rPr lang="en-US" dirty="0" smtClean="0"/>
              <a:t>. </a:t>
            </a:r>
            <a:r>
              <a:rPr lang="en-US" dirty="0" smtClean="0"/>
              <a:t> second line.\ </a:t>
            </a:r>
            <a:r>
              <a:rPr lang="en-US" dirty="0" err="1" smtClean="0"/>
              <a:t>my_venv</a:t>
            </a:r>
            <a:r>
              <a:rPr lang="en-US" dirty="0" smtClean="0"/>
              <a:t>\Script\activate and enter and next line</a:t>
            </a:r>
          </a:p>
          <a:p>
            <a:r>
              <a:rPr lang="en-US" dirty="0" smtClean="0"/>
              <a:t>. </a:t>
            </a:r>
            <a:r>
              <a:rPr lang="en-US" dirty="0" smtClean="0"/>
              <a:t> pip install </a:t>
            </a:r>
            <a:r>
              <a:rPr lang="en-US" dirty="0" err="1" smtClean="0"/>
              <a:t>tkinter</a:t>
            </a:r>
            <a:r>
              <a:rPr lang="en-US" dirty="0" smtClean="0"/>
              <a:t> and </a:t>
            </a:r>
            <a:r>
              <a:rPr lang="en-US" dirty="0" smtClean="0"/>
              <a:t>enter</a:t>
            </a:r>
          </a:p>
          <a:p>
            <a:r>
              <a:rPr lang="en-US" dirty="0" smtClean="0"/>
              <a:t>. Now successfully install GUI </a:t>
            </a:r>
            <a:r>
              <a:rPr lang="en-US" dirty="0" err="1" smtClean="0"/>
              <a:t>tkinter</a:t>
            </a:r>
            <a:r>
              <a:rPr lang="en-US" dirty="0" smtClean="0"/>
              <a:t> and run the program   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libraries is very use full this </a:t>
            </a:r>
            <a:r>
              <a:rPr lang="en-US" dirty="0" err="1" smtClean="0"/>
              <a:t>programme</a:t>
            </a:r>
            <a:r>
              <a:rPr lang="en-US" dirty="0" smtClean="0"/>
              <a:t> &amp; </a:t>
            </a:r>
            <a:r>
              <a:rPr lang="en-US" dirty="0" err="1" smtClean="0"/>
              <a:t>standrard</a:t>
            </a:r>
            <a:r>
              <a:rPr lang="en-US" dirty="0" smtClean="0"/>
              <a:t> GUI library for python </a:t>
            </a:r>
          </a:p>
          <a:p>
            <a:r>
              <a:rPr lang="en-US" dirty="0" smtClean="0"/>
              <a:t>. </a:t>
            </a:r>
            <a:r>
              <a:rPr lang="en-US" dirty="0" err="1" smtClean="0"/>
              <a:t>Tkinter</a:t>
            </a:r>
            <a:r>
              <a:rPr lang="en-US" dirty="0" smtClean="0"/>
              <a:t> provides a powerful object-oriented interface to the </a:t>
            </a:r>
            <a:r>
              <a:rPr lang="en-US" dirty="0" err="1" smtClean="0"/>
              <a:t>Tk</a:t>
            </a:r>
            <a:r>
              <a:rPr lang="en-US" dirty="0" smtClean="0"/>
              <a:t> GUI toolkit.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Tm="2000">
    <p:cover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59302"/>
          </a:xfrm>
        </p:spPr>
        <p:txBody>
          <a:bodyPr/>
          <a:lstStyle/>
          <a:p>
            <a:r>
              <a:rPr lang="en-US" dirty="0" smtClean="0"/>
              <a:t>Usage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850064"/>
            <a:ext cx="7772400" cy="5007936"/>
          </a:xfrm>
        </p:spPr>
        <p:txBody>
          <a:bodyPr>
            <a:normAutofit/>
          </a:bodyPr>
          <a:lstStyle/>
          <a:p>
            <a:r>
              <a:rPr lang="en-US" dirty="0" smtClean="0"/>
              <a:t> . </a:t>
            </a:r>
            <a:r>
              <a:rPr lang="en-US" sz="1600" dirty="0" smtClean="0"/>
              <a:t>GUI </a:t>
            </a:r>
            <a:r>
              <a:rPr lang="en-US" sz="1600" dirty="0" err="1" smtClean="0"/>
              <a:t>tkinter</a:t>
            </a:r>
            <a:r>
              <a:rPr lang="en-US" sz="1600" dirty="0" smtClean="0"/>
              <a:t> install after the making project by name “python calculator” and start the </a:t>
            </a:r>
            <a:r>
              <a:rPr lang="en-US" sz="1600" dirty="0" err="1" smtClean="0"/>
              <a:t>codeing</a:t>
            </a:r>
            <a:r>
              <a:rPr lang="en-US" sz="1600" dirty="0" smtClean="0"/>
              <a:t> like ‘s  each button </a:t>
            </a:r>
          </a:p>
          <a:p>
            <a:r>
              <a:rPr lang="en-US" sz="1600" dirty="0" smtClean="0"/>
              <a:t>.    (  “sin”, “</a:t>
            </a:r>
            <a:r>
              <a:rPr lang="en-US" sz="1600" dirty="0" err="1" smtClean="0"/>
              <a:t>cos</a:t>
            </a:r>
            <a:r>
              <a:rPr lang="en-US" sz="1600" dirty="0" smtClean="0"/>
              <a:t>”, “tan”, “</a:t>
            </a:r>
            <a:r>
              <a:rPr lang="en-US" sz="1600" dirty="0" err="1" smtClean="0"/>
              <a:t>rem”.etc</a:t>
            </a:r>
            <a:r>
              <a:rPr lang="en-US" sz="1600" dirty="0" smtClean="0"/>
              <a:t>.)</a:t>
            </a:r>
          </a:p>
          <a:p>
            <a:r>
              <a:rPr lang="en-US" sz="1600" dirty="0" smtClean="0"/>
              <a:t>And </a:t>
            </a:r>
            <a:r>
              <a:rPr lang="en-US" sz="1600" dirty="0" err="1" smtClean="0"/>
              <a:t>diferent</a:t>
            </a:r>
            <a:r>
              <a:rPr lang="en-US" sz="1600" dirty="0" smtClean="0"/>
              <a:t> modes </a:t>
            </a:r>
            <a:r>
              <a:rPr lang="en-US" sz="1600" dirty="0" err="1" smtClean="0"/>
              <a:t>likes’s</a:t>
            </a:r>
            <a:r>
              <a:rPr lang="en-US" sz="1600" dirty="0" smtClean="0"/>
              <a:t> (degrees , radians) like my code show this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200400"/>
            <a:ext cx="6400800" cy="3657600"/>
          </a:xfrm>
          <a:prstGeom prst="rect">
            <a:avLst/>
          </a:prstGeo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1183</TotalTime>
  <Words>970</Words>
  <Application>Microsoft Office PowerPoint</Application>
  <PresentationFormat>On-screen Show (4:3)</PresentationFormat>
  <Paragraphs>95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PROJECT-1</vt:lpstr>
      <vt:lpstr>CONTENT </vt:lpstr>
      <vt:lpstr>Introduction</vt:lpstr>
      <vt:lpstr>Basic function (features)</vt:lpstr>
      <vt:lpstr>Some example  addition    ,               subtraction</vt:lpstr>
      <vt:lpstr>Multiplication ,     division </vt:lpstr>
      <vt:lpstr>Use of calculator  &amp; history  </vt:lpstr>
      <vt:lpstr>Installation &amp; setup </vt:lpstr>
      <vt:lpstr>Usage </vt:lpstr>
      <vt:lpstr>Buttons  show the code </vt:lpstr>
      <vt:lpstr>Out put  after complete the programmed show this output</vt:lpstr>
      <vt:lpstr>Future scope of the project  &amp; Improvements</vt:lpstr>
      <vt:lpstr>conclusion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27</cp:revision>
  <dcterms:created xsi:type="dcterms:W3CDTF">2024-09-01T13:18:45Z</dcterms:created>
  <dcterms:modified xsi:type="dcterms:W3CDTF">2024-09-02T09:02:27Z</dcterms:modified>
</cp:coreProperties>
</file>