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612E6-A109-4D07-BB13-66BB8454B9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7714A33-C064-45F3-9030-2634047B7751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Housing Data.csv</a:t>
          </a:r>
        </a:p>
      </dgm:t>
    </dgm:pt>
    <dgm:pt modelId="{967DF77A-FA7F-4010-AE9D-3E23BA3E5982}" type="parTrans" cxnId="{41C336EF-4A0F-49C5-9CCC-7006D6D029B8}">
      <dgm:prSet/>
      <dgm:spPr/>
      <dgm:t>
        <a:bodyPr/>
        <a:lstStyle/>
        <a:p>
          <a:endParaRPr lang="en-US"/>
        </a:p>
      </dgm:t>
    </dgm:pt>
    <dgm:pt modelId="{447EB30E-2AAC-40FD-B524-1E229B016222}" type="sibTrans" cxnId="{41C336EF-4A0F-49C5-9CCC-7006D6D029B8}">
      <dgm:prSet/>
      <dgm:spPr/>
      <dgm:t>
        <a:bodyPr/>
        <a:lstStyle/>
        <a:p>
          <a:endParaRPr lang="en-US"/>
        </a:p>
      </dgm:t>
    </dgm:pt>
    <dgm:pt modelId="{9BD83E8F-4D21-4C5D-A647-F4319C3C1758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Features:</a:t>
          </a:r>
        </a:p>
      </dgm:t>
    </dgm:pt>
    <dgm:pt modelId="{7D7099E6-F6A7-422C-9061-9272A39C9B87}" type="parTrans" cxnId="{B849CE74-EA47-42B9-826E-24BA29040817}">
      <dgm:prSet/>
      <dgm:spPr/>
      <dgm:t>
        <a:bodyPr/>
        <a:lstStyle/>
        <a:p>
          <a:endParaRPr lang="en-US"/>
        </a:p>
      </dgm:t>
    </dgm:pt>
    <dgm:pt modelId="{E0607F8F-212E-4F58-AE0C-6679447DF773}" type="sibTrans" cxnId="{B849CE74-EA47-42B9-826E-24BA29040817}">
      <dgm:prSet/>
      <dgm:spPr/>
      <dgm:t>
        <a:bodyPr/>
        <a:lstStyle/>
        <a:p>
          <a:endParaRPr lang="en-US"/>
        </a:p>
      </dgm:t>
    </dgm:pt>
    <dgm:pt modelId="{7234DE23-3288-4B0C-8073-6E9A0821EA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Location, Size (sq ft, bedrooms, bathrooms)</a:t>
          </a:r>
        </a:p>
      </dgm:t>
    </dgm:pt>
    <dgm:pt modelId="{13ECBDEC-FB7C-436B-B4AC-B2D24F55F3E8}" type="parTrans" cxnId="{ED5ECE11-6400-4A77-8000-9991982DC63C}">
      <dgm:prSet/>
      <dgm:spPr/>
      <dgm:t>
        <a:bodyPr/>
        <a:lstStyle/>
        <a:p>
          <a:endParaRPr lang="en-US"/>
        </a:p>
      </dgm:t>
    </dgm:pt>
    <dgm:pt modelId="{BE16ABAD-BC14-4378-AF54-191C42042A54}" type="sibTrans" cxnId="{ED5ECE11-6400-4A77-8000-9991982DC63C}">
      <dgm:prSet/>
      <dgm:spPr/>
      <dgm:t>
        <a:bodyPr/>
        <a:lstStyle/>
        <a:p>
          <a:endParaRPr lang="en-US"/>
        </a:p>
      </dgm:t>
    </dgm:pt>
    <dgm:pt modelId="{D97A16E8-3BD8-40BD-BD3C-B4EE1EEA514E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Amenities (garage, pool, garden</a:t>
          </a:r>
          <a:r>
            <a:rPr lang="en-US" dirty="0"/>
            <a:t>)</a:t>
          </a:r>
        </a:p>
      </dgm:t>
    </dgm:pt>
    <dgm:pt modelId="{CBB7A760-9F4A-419C-A7BB-D3D29683E908}" type="parTrans" cxnId="{560EB9F5-524B-4267-BA9A-3BDFA2DCE53D}">
      <dgm:prSet/>
      <dgm:spPr/>
      <dgm:t>
        <a:bodyPr/>
        <a:lstStyle/>
        <a:p>
          <a:endParaRPr lang="en-US"/>
        </a:p>
      </dgm:t>
    </dgm:pt>
    <dgm:pt modelId="{1CC53B91-8FE4-4D33-86EB-35B596695BE4}" type="sibTrans" cxnId="{560EB9F5-524B-4267-BA9A-3BDFA2DCE53D}">
      <dgm:prSet/>
      <dgm:spPr/>
      <dgm:t>
        <a:bodyPr/>
        <a:lstStyle/>
        <a:p>
          <a:endParaRPr lang="en-US"/>
        </a:p>
      </dgm:t>
    </dgm:pt>
    <dgm:pt modelId="{4431EBE2-A3E4-47C9-AA99-49D7C9AA1D7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Market trends &amp; historical pricing data.</a:t>
          </a:r>
        </a:p>
      </dgm:t>
    </dgm:pt>
    <dgm:pt modelId="{17EBB3E3-B39E-4578-A9B6-2BF7C7B54A58}" type="parTrans" cxnId="{2C484377-E63D-4F43-95B0-151B0A9A75C2}">
      <dgm:prSet/>
      <dgm:spPr/>
      <dgm:t>
        <a:bodyPr/>
        <a:lstStyle/>
        <a:p>
          <a:endParaRPr lang="en-US"/>
        </a:p>
      </dgm:t>
    </dgm:pt>
    <dgm:pt modelId="{BC3E90B7-6782-4C0D-A5F7-3F633E00B52A}" type="sibTrans" cxnId="{2C484377-E63D-4F43-95B0-151B0A9A75C2}">
      <dgm:prSet/>
      <dgm:spPr/>
      <dgm:t>
        <a:bodyPr/>
        <a:lstStyle/>
        <a:p>
          <a:endParaRPr lang="en-US"/>
        </a:p>
      </dgm:t>
    </dgm:pt>
    <dgm:pt modelId="{94A24BD4-7DB9-4737-9C7B-30EAE0576264}" type="pres">
      <dgm:prSet presAssocID="{032612E6-A109-4D07-BB13-66BB8454B91A}" presName="root" presStyleCnt="0">
        <dgm:presLayoutVars>
          <dgm:dir/>
          <dgm:resizeHandles val="exact"/>
        </dgm:presLayoutVars>
      </dgm:prSet>
      <dgm:spPr/>
    </dgm:pt>
    <dgm:pt modelId="{A4C15AA6-37A8-461A-9163-59748CDF7FF2}" type="pres">
      <dgm:prSet presAssocID="{47714A33-C064-45F3-9030-2634047B7751}" presName="compNode" presStyleCnt="0"/>
      <dgm:spPr/>
    </dgm:pt>
    <dgm:pt modelId="{946CF2AF-FDD7-4792-8626-5A6595BA3AC6}" type="pres">
      <dgm:prSet presAssocID="{47714A33-C064-45F3-9030-2634047B77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F0828D2-D423-4412-86D4-04E653FE9B1E}" type="pres">
      <dgm:prSet presAssocID="{47714A33-C064-45F3-9030-2634047B7751}" presName="spaceRect" presStyleCnt="0"/>
      <dgm:spPr/>
    </dgm:pt>
    <dgm:pt modelId="{A874F5D3-2949-4785-A822-319229AE5F02}" type="pres">
      <dgm:prSet presAssocID="{47714A33-C064-45F3-9030-2634047B7751}" presName="textRect" presStyleLbl="revTx" presStyleIdx="0" presStyleCnt="5">
        <dgm:presLayoutVars>
          <dgm:chMax val="1"/>
          <dgm:chPref val="1"/>
        </dgm:presLayoutVars>
      </dgm:prSet>
      <dgm:spPr/>
    </dgm:pt>
    <dgm:pt modelId="{770B7A1D-4C92-4F23-AA42-D97262D35E9E}" type="pres">
      <dgm:prSet presAssocID="{447EB30E-2AAC-40FD-B524-1E229B016222}" presName="sibTrans" presStyleCnt="0"/>
      <dgm:spPr/>
    </dgm:pt>
    <dgm:pt modelId="{D43EEBBE-5F99-4801-99D3-649BECC7FD6A}" type="pres">
      <dgm:prSet presAssocID="{9BD83E8F-4D21-4C5D-A647-F4319C3C1758}" presName="compNode" presStyleCnt="0"/>
      <dgm:spPr/>
    </dgm:pt>
    <dgm:pt modelId="{1B5EAC99-8C46-4867-9B5A-AB138020BE8F}" type="pres">
      <dgm:prSet presAssocID="{9BD83E8F-4D21-4C5D-A647-F4319C3C17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5994BBF-DCDB-41CC-944A-4F502327CE42}" type="pres">
      <dgm:prSet presAssocID="{9BD83E8F-4D21-4C5D-A647-F4319C3C1758}" presName="spaceRect" presStyleCnt="0"/>
      <dgm:spPr/>
    </dgm:pt>
    <dgm:pt modelId="{D3474CDC-9B0C-4A9D-AFE5-8C7C81C26D33}" type="pres">
      <dgm:prSet presAssocID="{9BD83E8F-4D21-4C5D-A647-F4319C3C1758}" presName="textRect" presStyleLbl="revTx" presStyleIdx="1" presStyleCnt="5">
        <dgm:presLayoutVars>
          <dgm:chMax val="1"/>
          <dgm:chPref val="1"/>
        </dgm:presLayoutVars>
      </dgm:prSet>
      <dgm:spPr/>
    </dgm:pt>
    <dgm:pt modelId="{424D55BF-A652-4C80-B301-CF7CD04B0ECF}" type="pres">
      <dgm:prSet presAssocID="{E0607F8F-212E-4F58-AE0C-6679447DF773}" presName="sibTrans" presStyleCnt="0"/>
      <dgm:spPr/>
    </dgm:pt>
    <dgm:pt modelId="{940B2885-7A8E-4025-8C6F-55C68F602AA1}" type="pres">
      <dgm:prSet presAssocID="{7234DE23-3288-4B0C-8073-6E9A0821EAAD}" presName="compNode" presStyleCnt="0"/>
      <dgm:spPr/>
    </dgm:pt>
    <dgm:pt modelId="{30235CCC-41F7-4511-8AA5-C223853AC1B2}" type="pres">
      <dgm:prSet presAssocID="{7234DE23-3288-4B0C-8073-6E9A0821EA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6ACE04DE-25D5-4C12-B60B-816CD7E39F31}" type="pres">
      <dgm:prSet presAssocID="{7234DE23-3288-4B0C-8073-6E9A0821EAAD}" presName="spaceRect" presStyleCnt="0"/>
      <dgm:spPr/>
    </dgm:pt>
    <dgm:pt modelId="{22B73ED6-74C0-421F-ABCA-8D94B3C9F575}" type="pres">
      <dgm:prSet presAssocID="{7234DE23-3288-4B0C-8073-6E9A0821EAAD}" presName="textRect" presStyleLbl="revTx" presStyleIdx="2" presStyleCnt="5">
        <dgm:presLayoutVars>
          <dgm:chMax val="1"/>
          <dgm:chPref val="1"/>
        </dgm:presLayoutVars>
      </dgm:prSet>
      <dgm:spPr/>
    </dgm:pt>
    <dgm:pt modelId="{9C810A90-1F67-40C2-A5F2-ED5EFFEC2A22}" type="pres">
      <dgm:prSet presAssocID="{BE16ABAD-BC14-4378-AF54-191C42042A54}" presName="sibTrans" presStyleCnt="0"/>
      <dgm:spPr/>
    </dgm:pt>
    <dgm:pt modelId="{B39766A7-B87D-4389-9B7E-62EFE148558C}" type="pres">
      <dgm:prSet presAssocID="{D97A16E8-3BD8-40BD-BD3C-B4EE1EEA514E}" presName="compNode" presStyleCnt="0"/>
      <dgm:spPr/>
    </dgm:pt>
    <dgm:pt modelId="{EA60D9D4-FA6F-411C-BE13-B796225305B4}" type="pres">
      <dgm:prSet presAssocID="{D97A16E8-3BD8-40BD-BD3C-B4EE1EEA51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7EAE93C-961D-4204-9797-CE5B4334D219}" type="pres">
      <dgm:prSet presAssocID="{D97A16E8-3BD8-40BD-BD3C-B4EE1EEA514E}" presName="spaceRect" presStyleCnt="0"/>
      <dgm:spPr/>
    </dgm:pt>
    <dgm:pt modelId="{931F5EAE-C7A8-4160-8836-C746B9EB01D2}" type="pres">
      <dgm:prSet presAssocID="{D97A16E8-3BD8-40BD-BD3C-B4EE1EEA514E}" presName="textRect" presStyleLbl="revTx" presStyleIdx="3" presStyleCnt="5">
        <dgm:presLayoutVars>
          <dgm:chMax val="1"/>
          <dgm:chPref val="1"/>
        </dgm:presLayoutVars>
      </dgm:prSet>
      <dgm:spPr/>
    </dgm:pt>
    <dgm:pt modelId="{40EF10C8-6DAB-4A31-8FCF-B07A80ACEC08}" type="pres">
      <dgm:prSet presAssocID="{1CC53B91-8FE4-4D33-86EB-35B596695BE4}" presName="sibTrans" presStyleCnt="0"/>
      <dgm:spPr/>
    </dgm:pt>
    <dgm:pt modelId="{8F3B71ED-F6B4-4355-8B86-6C263E14C665}" type="pres">
      <dgm:prSet presAssocID="{4431EBE2-A3E4-47C9-AA99-49D7C9AA1D7E}" presName="compNode" presStyleCnt="0"/>
      <dgm:spPr/>
    </dgm:pt>
    <dgm:pt modelId="{E2F89554-7FE4-49B5-8231-587195385FB4}" type="pres">
      <dgm:prSet presAssocID="{4431EBE2-A3E4-47C9-AA99-49D7C9AA1D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923317-7809-4245-A3D9-27BE185EA3DB}" type="pres">
      <dgm:prSet presAssocID="{4431EBE2-A3E4-47C9-AA99-49D7C9AA1D7E}" presName="spaceRect" presStyleCnt="0"/>
      <dgm:spPr/>
    </dgm:pt>
    <dgm:pt modelId="{3919E128-B1B1-4EE5-8034-7A9BB6A9818F}" type="pres">
      <dgm:prSet presAssocID="{4431EBE2-A3E4-47C9-AA99-49D7C9AA1D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D5ECE11-6400-4A77-8000-9991982DC63C}" srcId="{032612E6-A109-4D07-BB13-66BB8454B91A}" destId="{7234DE23-3288-4B0C-8073-6E9A0821EAAD}" srcOrd="2" destOrd="0" parTransId="{13ECBDEC-FB7C-436B-B4AC-B2D24F55F3E8}" sibTransId="{BE16ABAD-BC14-4378-AF54-191C42042A54}"/>
    <dgm:cxn modelId="{DFEB5025-F7C7-4277-A42E-97527D7035DE}" type="presOf" srcId="{4431EBE2-A3E4-47C9-AA99-49D7C9AA1D7E}" destId="{3919E128-B1B1-4EE5-8034-7A9BB6A9818F}" srcOrd="0" destOrd="0" presId="urn:microsoft.com/office/officeart/2018/2/layout/IconLabelList"/>
    <dgm:cxn modelId="{13843D65-DDEE-4B17-9DD8-E5E969DBDDAD}" type="presOf" srcId="{D97A16E8-3BD8-40BD-BD3C-B4EE1EEA514E}" destId="{931F5EAE-C7A8-4160-8836-C746B9EB01D2}" srcOrd="0" destOrd="0" presId="urn:microsoft.com/office/officeart/2018/2/layout/IconLabelList"/>
    <dgm:cxn modelId="{B849CE74-EA47-42B9-826E-24BA29040817}" srcId="{032612E6-A109-4D07-BB13-66BB8454B91A}" destId="{9BD83E8F-4D21-4C5D-A647-F4319C3C1758}" srcOrd="1" destOrd="0" parTransId="{7D7099E6-F6A7-422C-9061-9272A39C9B87}" sibTransId="{E0607F8F-212E-4F58-AE0C-6679447DF773}"/>
    <dgm:cxn modelId="{0B656076-2EFF-42B8-9087-8F125AB3976B}" type="presOf" srcId="{9BD83E8F-4D21-4C5D-A647-F4319C3C1758}" destId="{D3474CDC-9B0C-4A9D-AFE5-8C7C81C26D33}" srcOrd="0" destOrd="0" presId="urn:microsoft.com/office/officeart/2018/2/layout/IconLabelList"/>
    <dgm:cxn modelId="{2C484377-E63D-4F43-95B0-151B0A9A75C2}" srcId="{032612E6-A109-4D07-BB13-66BB8454B91A}" destId="{4431EBE2-A3E4-47C9-AA99-49D7C9AA1D7E}" srcOrd="4" destOrd="0" parTransId="{17EBB3E3-B39E-4578-A9B6-2BF7C7B54A58}" sibTransId="{BC3E90B7-6782-4C0D-A5F7-3F633E00B52A}"/>
    <dgm:cxn modelId="{F781CE8D-F895-43E2-BDD6-3768059F9AA0}" type="presOf" srcId="{47714A33-C064-45F3-9030-2634047B7751}" destId="{A874F5D3-2949-4785-A822-319229AE5F02}" srcOrd="0" destOrd="0" presId="urn:microsoft.com/office/officeart/2018/2/layout/IconLabelList"/>
    <dgm:cxn modelId="{94F5F4E6-32C5-4CB8-9ACA-09346BC878DE}" type="presOf" srcId="{7234DE23-3288-4B0C-8073-6E9A0821EAAD}" destId="{22B73ED6-74C0-421F-ABCA-8D94B3C9F575}" srcOrd="0" destOrd="0" presId="urn:microsoft.com/office/officeart/2018/2/layout/IconLabelList"/>
    <dgm:cxn modelId="{6E66E8EB-1CFB-4493-B079-9EF231177779}" type="presOf" srcId="{032612E6-A109-4D07-BB13-66BB8454B91A}" destId="{94A24BD4-7DB9-4737-9C7B-30EAE0576264}" srcOrd="0" destOrd="0" presId="urn:microsoft.com/office/officeart/2018/2/layout/IconLabelList"/>
    <dgm:cxn modelId="{41C336EF-4A0F-49C5-9CCC-7006D6D029B8}" srcId="{032612E6-A109-4D07-BB13-66BB8454B91A}" destId="{47714A33-C064-45F3-9030-2634047B7751}" srcOrd="0" destOrd="0" parTransId="{967DF77A-FA7F-4010-AE9D-3E23BA3E5982}" sibTransId="{447EB30E-2AAC-40FD-B524-1E229B016222}"/>
    <dgm:cxn modelId="{560EB9F5-524B-4267-BA9A-3BDFA2DCE53D}" srcId="{032612E6-A109-4D07-BB13-66BB8454B91A}" destId="{D97A16E8-3BD8-40BD-BD3C-B4EE1EEA514E}" srcOrd="3" destOrd="0" parTransId="{CBB7A760-9F4A-419C-A7BB-D3D29683E908}" sibTransId="{1CC53B91-8FE4-4D33-86EB-35B596695BE4}"/>
    <dgm:cxn modelId="{4158D8F0-DCBC-4196-97CD-E7D58A176D55}" type="presParOf" srcId="{94A24BD4-7DB9-4737-9C7B-30EAE0576264}" destId="{A4C15AA6-37A8-461A-9163-59748CDF7FF2}" srcOrd="0" destOrd="0" presId="urn:microsoft.com/office/officeart/2018/2/layout/IconLabelList"/>
    <dgm:cxn modelId="{64DEB1F4-E705-42A9-BA13-2BC957870C30}" type="presParOf" srcId="{A4C15AA6-37A8-461A-9163-59748CDF7FF2}" destId="{946CF2AF-FDD7-4792-8626-5A6595BA3AC6}" srcOrd="0" destOrd="0" presId="urn:microsoft.com/office/officeart/2018/2/layout/IconLabelList"/>
    <dgm:cxn modelId="{13F7194A-8A6F-4FB3-BA9E-0FCE4EDEC47A}" type="presParOf" srcId="{A4C15AA6-37A8-461A-9163-59748CDF7FF2}" destId="{8F0828D2-D423-4412-86D4-04E653FE9B1E}" srcOrd="1" destOrd="0" presId="urn:microsoft.com/office/officeart/2018/2/layout/IconLabelList"/>
    <dgm:cxn modelId="{1B74AB4C-FECF-4FBC-9E7F-5780FF4E857D}" type="presParOf" srcId="{A4C15AA6-37A8-461A-9163-59748CDF7FF2}" destId="{A874F5D3-2949-4785-A822-319229AE5F02}" srcOrd="2" destOrd="0" presId="urn:microsoft.com/office/officeart/2018/2/layout/IconLabelList"/>
    <dgm:cxn modelId="{D50D15F9-96C2-4415-86C7-B58B17324CC9}" type="presParOf" srcId="{94A24BD4-7DB9-4737-9C7B-30EAE0576264}" destId="{770B7A1D-4C92-4F23-AA42-D97262D35E9E}" srcOrd="1" destOrd="0" presId="urn:microsoft.com/office/officeart/2018/2/layout/IconLabelList"/>
    <dgm:cxn modelId="{90035716-1E3E-4362-B389-D8FD811A25C6}" type="presParOf" srcId="{94A24BD4-7DB9-4737-9C7B-30EAE0576264}" destId="{D43EEBBE-5F99-4801-99D3-649BECC7FD6A}" srcOrd="2" destOrd="0" presId="urn:microsoft.com/office/officeart/2018/2/layout/IconLabelList"/>
    <dgm:cxn modelId="{A4008970-E8F6-48CA-A974-0F76C8C2A6D8}" type="presParOf" srcId="{D43EEBBE-5F99-4801-99D3-649BECC7FD6A}" destId="{1B5EAC99-8C46-4867-9B5A-AB138020BE8F}" srcOrd="0" destOrd="0" presId="urn:microsoft.com/office/officeart/2018/2/layout/IconLabelList"/>
    <dgm:cxn modelId="{B5780A17-76CA-49A1-A417-8F1B66603194}" type="presParOf" srcId="{D43EEBBE-5F99-4801-99D3-649BECC7FD6A}" destId="{F5994BBF-DCDB-41CC-944A-4F502327CE42}" srcOrd="1" destOrd="0" presId="urn:microsoft.com/office/officeart/2018/2/layout/IconLabelList"/>
    <dgm:cxn modelId="{F9951D5A-6A2D-4915-B3D3-58953FE113C1}" type="presParOf" srcId="{D43EEBBE-5F99-4801-99D3-649BECC7FD6A}" destId="{D3474CDC-9B0C-4A9D-AFE5-8C7C81C26D33}" srcOrd="2" destOrd="0" presId="urn:microsoft.com/office/officeart/2018/2/layout/IconLabelList"/>
    <dgm:cxn modelId="{FF5B5B92-7380-478E-B204-AC9A80DEB19A}" type="presParOf" srcId="{94A24BD4-7DB9-4737-9C7B-30EAE0576264}" destId="{424D55BF-A652-4C80-B301-CF7CD04B0ECF}" srcOrd="3" destOrd="0" presId="urn:microsoft.com/office/officeart/2018/2/layout/IconLabelList"/>
    <dgm:cxn modelId="{B3D09F43-36B1-421C-81C2-46EF684EB61E}" type="presParOf" srcId="{94A24BD4-7DB9-4737-9C7B-30EAE0576264}" destId="{940B2885-7A8E-4025-8C6F-55C68F602AA1}" srcOrd="4" destOrd="0" presId="urn:microsoft.com/office/officeart/2018/2/layout/IconLabelList"/>
    <dgm:cxn modelId="{C22B9CB4-C06B-4437-8BFB-B0659F3AF50D}" type="presParOf" srcId="{940B2885-7A8E-4025-8C6F-55C68F602AA1}" destId="{30235CCC-41F7-4511-8AA5-C223853AC1B2}" srcOrd="0" destOrd="0" presId="urn:microsoft.com/office/officeart/2018/2/layout/IconLabelList"/>
    <dgm:cxn modelId="{FEC8DC3C-2F67-4DB2-80F1-D8153856ED03}" type="presParOf" srcId="{940B2885-7A8E-4025-8C6F-55C68F602AA1}" destId="{6ACE04DE-25D5-4C12-B60B-816CD7E39F31}" srcOrd="1" destOrd="0" presId="urn:microsoft.com/office/officeart/2018/2/layout/IconLabelList"/>
    <dgm:cxn modelId="{74027832-E960-4FFA-84C2-71B322B10316}" type="presParOf" srcId="{940B2885-7A8E-4025-8C6F-55C68F602AA1}" destId="{22B73ED6-74C0-421F-ABCA-8D94B3C9F575}" srcOrd="2" destOrd="0" presId="urn:microsoft.com/office/officeart/2018/2/layout/IconLabelList"/>
    <dgm:cxn modelId="{45272BD4-15ED-4564-8F71-5CD3F41DE709}" type="presParOf" srcId="{94A24BD4-7DB9-4737-9C7B-30EAE0576264}" destId="{9C810A90-1F67-40C2-A5F2-ED5EFFEC2A22}" srcOrd="5" destOrd="0" presId="urn:microsoft.com/office/officeart/2018/2/layout/IconLabelList"/>
    <dgm:cxn modelId="{E46EF03C-615A-4956-84AA-EDEE50545397}" type="presParOf" srcId="{94A24BD4-7DB9-4737-9C7B-30EAE0576264}" destId="{B39766A7-B87D-4389-9B7E-62EFE148558C}" srcOrd="6" destOrd="0" presId="urn:microsoft.com/office/officeart/2018/2/layout/IconLabelList"/>
    <dgm:cxn modelId="{CE763C09-B8E9-411B-841E-2125F64538E4}" type="presParOf" srcId="{B39766A7-B87D-4389-9B7E-62EFE148558C}" destId="{EA60D9D4-FA6F-411C-BE13-B796225305B4}" srcOrd="0" destOrd="0" presId="urn:microsoft.com/office/officeart/2018/2/layout/IconLabelList"/>
    <dgm:cxn modelId="{E7AAB200-C443-4C60-8A4E-0A505A0ACCFC}" type="presParOf" srcId="{B39766A7-B87D-4389-9B7E-62EFE148558C}" destId="{47EAE93C-961D-4204-9797-CE5B4334D219}" srcOrd="1" destOrd="0" presId="urn:microsoft.com/office/officeart/2018/2/layout/IconLabelList"/>
    <dgm:cxn modelId="{849BB152-D914-4323-AB02-C310FA41D73D}" type="presParOf" srcId="{B39766A7-B87D-4389-9B7E-62EFE148558C}" destId="{931F5EAE-C7A8-4160-8836-C746B9EB01D2}" srcOrd="2" destOrd="0" presId="urn:microsoft.com/office/officeart/2018/2/layout/IconLabelList"/>
    <dgm:cxn modelId="{24C23F45-A121-4F4D-B397-8874592103B5}" type="presParOf" srcId="{94A24BD4-7DB9-4737-9C7B-30EAE0576264}" destId="{40EF10C8-6DAB-4A31-8FCF-B07A80ACEC08}" srcOrd="7" destOrd="0" presId="urn:microsoft.com/office/officeart/2018/2/layout/IconLabelList"/>
    <dgm:cxn modelId="{C483FC21-02D4-4AC4-B382-75B0E8FBC4CF}" type="presParOf" srcId="{94A24BD4-7DB9-4737-9C7B-30EAE0576264}" destId="{8F3B71ED-F6B4-4355-8B86-6C263E14C665}" srcOrd="8" destOrd="0" presId="urn:microsoft.com/office/officeart/2018/2/layout/IconLabelList"/>
    <dgm:cxn modelId="{2D182B6D-5714-4E87-A7AB-E233ECCD3BB8}" type="presParOf" srcId="{8F3B71ED-F6B4-4355-8B86-6C263E14C665}" destId="{E2F89554-7FE4-49B5-8231-587195385FB4}" srcOrd="0" destOrd="0" presId="urn:microsoft.com/office/officeart/2018/2/layout/IconLabelList"/>
    <dgm:cxn modelId="{FE1E2F6E-E20A-414F-98E6-6A822ED06392}" type="presParOf" srcId="{8F3B71ED-F6B4-4355-8B86-6C263E14C665}" destId="{A7923317-7809-4245-A3D9-27BE185EA3DB}" srcOrd="1" destOrd="0" presId="urn:microsoft.com/office/officeart/2018/2/layout/IconLabelList"/>
    <dgm:cxn modelId="{953125EE-21EB-4AD7-BB85-191508DBCA72}" type="presParOf" srcId="{8F3B71ED-F6B4-4355-8B86-6C263E14C665}" destId="{3919E128-B1B1-4EE5-8034-7A9BB6A981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E6C90-C805-4625-B84A-E4E5CCF44E1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5031F4-87B8-4B32-BE0E-538B8AC1814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Handled missing values and outliers</a:t>
          </a:r>
          <a:r>
            <a:rPr lang="en-US" dirty="0"/>
            <a:t>.</a:t>
          </a:r>
        </a:p>
      </dgm:t>
    </dgm:pt>
    <dgm:pt modelId="{52A281FE-EF3B-4208-959D-8D68D72EC010}" type="parTrans" cxnId="{57937338-CCB7-4F1E-8BC7-0C93C56E4B5F}">
      <dgm:prSet/>
      <dgm:spPr/>
      <dgm:t>
        <a:bodyPr/>
        <a:lstStyle/>
        <a:p>
          <a:endParaRPr lang="en-US"/>
        </a:p>
      </dgm:t>
    </dgm:pt>
    <dgm:pt modelId="{A325E11C-1DCD-41FF-9048-A80CAC41791F}" type="sibTrans" cxnId="{57937338-CCB7-4F1E-8BC7-0C93C56E4B5F}">
      <dgm:prSet/>
      <dgm:spPr/>
      <dgm:t>
        <a:bodyPr/>
        <a:lstStyle/>
        <a:p>
          <a:endParaRPr lang="en-US"/>
        </a:p>
      </dgm:t>
    </dgm:pt>
    <dgm:pt modelId="{51BDFB48-915E-423B-98B2-1F27720116E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Removed duplicate records</a:t>
          </a:r>
          <a:r>
            <a:rPr lang="en-US" dirty="0"/>
            <a:t>.</a:t>
          </a:r>
        </a:p>
      </dgm:t>
    </dgm:pt>
    <dgm:pt modelId="{483B59BE-AF65-4497-B57C-DE4A6BF74AB4}" type="parTrans" cxnId="{8AFAD2D9-B1A4-414D-AD95-6396728794DE}">
      <dgm:prSet/>
      <dgm:spPr/>
      <dgm:t>
        <a:bodyPr/>
        <a:lstStyle/>
        <a:p>
          <a:endParaRPr lang="en-US"/>
        </a:p>
      </dgm:t>
    </dgm:pt>
    <dgm:pt modelId="{4B45884C-6C2E-47A2-B66E-1995A84BF0F6}" type="sibTrans" cxnId="{8AFAD2D9-B1A4-414D-AD95-6396728794DE}">
      <dgm:prSet/>
      <dgm:spPr/>
      <dgm:t>
        <a:bodyPr/>
        <a:lstStyle/>
        <a:p>
          <a:endParaRPr lang="en-US"/>
        </a:p>
      </dgm:t>
    </dgm:pt>
    <dgm:pt modelId="{9CB06D52-CF0C-4EBB-8E1B-7FDA21665B2B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Standardized categorical and numerical data</a:t>
          </a:r>
          <a:r>
            <a:rPr lang="en-US" dirty="0"/>
            <a:t>.</a:t>
          </a:r>
        </a:p>
      </dgm:t>
    </dgm:pt>
    <dgm:pt modelId="{70E660AB-5E15-4F32-9BE0-E03DEEFCBF10}" type="parTrans" cxnId="{F78607D3-3453-47F1-9F72-390F93D4E011}">
      <dgm:prSet/>
      <dgm:spPr/>
      <dgm:t>
        <a:bodyPr/>
        <a:lstStyle/>
        <a:p>
          <a:endParaRPr lang="en-US"/>
        </a:p>
      </dgm:t>
    </dgm:pt>
    <dgm:pt modelId="{2C0E5B10-93BC-47C4-86C1-78C8F21DCA98}" type="sibTrans" cxnId="{F78607D3-3453-47F1-9F72-390F93D4E011}">
      <dgm:prSet/>
      <dgm:spPr/>
      <dgm:t>
        <a:bodyPr/>
        <a:lstStyle/>
        <a:p>
          <a:endParaRPr lang="en-US"/>
        </a:p>
      </dgm:t>
    </dgm:pt>
    <dgm:pt modelId="{5C66A0E0-B8BB-43F1-8C12-6A9E582F456F}" type="pres">
      <dgm:prSet presAssocID="{C15E6C90-C805-4625-B84A-E4E5CCF44E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476854-DE72-46D8-ADCB-7937F95CA0B2}" type="pres">
      <dgm:prSet presAssocID="{5D5031F4-87B8-4B32-BE0E-538B8AC1814A}" presName="hierRoot1" presStyleCnt="0"/>
      <dgm:spPr/>
    </dgm:pt>
    <dgm:pt modelId="{FF1BD631-1549-48B4-904B-788C2A336229}" type="pres">
      <dgm:prSet presAssocID="{5D5031F4-87B8-4B32-BE0E-538B8AC1814A}" presName="composite" presStyleCnt="0"/>
      <dgm:spPr/>
    </dgm:pt>
    <dgm:pt modelId="{373FA28C-642D-4CA2-A18F-2497B4516189}" type="pres">
      <dgm:prSet presAssocID="{5D5031F4-87B8-4B32-BE0E-538B8AC1814A}" presName="background" presStyleLbl="node0" presStyleIdx="0" presStyleCnt="3"/>
      <dgm:spPr/>
    </dgm:pt>
    <dgm:pt modelId="{6FE1C550-2055-4D03-801C-1B933A16AFA5}" type="pres">
      <dgm:prSet presAssocID="{5D5031F4-87B8-4B32-BE0E-538B8AC1814A}" presName="text" presStyleLbl="fgAcc0" presStyleIdx="0" presStyleCnt="3">
        <dgm:presLayoutVars>
          <dgm:chPref val="3"/>
        </dgm:presLayoutVars>
      </dgm:prSet>
      <dgm:spPr/>
    </dgm:pt>
    <dgm:pt modelId="{CDCCA81E-15D5-425E-BC03-845190823E67}" type="pres">
      <dgm:prSet presAssocID="{5D5031F4-87B8-4B32-BE0E-538B8AC1814A}" presName="hierChild2" presStyleCnt="0"/>
      <dgm:spPr/>
    </dgm:pt>
    <dgm:pt modelId="{C44AB875-C546-4F60-A12D-0D365177305E}" type="pres">
      <dgm:prSet presAssocID="{51BDFB48-915E-423B-98B2-1F27720116E5}" presName="hierRoot1" presStyleCnt="0"/>
      <dgm:spPr/>
    </dgm:pt>
    <dgm:pt modelId="{98004450-8619-4D39-BC67-A5560D08171A}" type="pres">
      <dgm:prSet presAssocID="{51BDFB48-915E-423B-98B2-1F27720116E5}" presName="composite" presStyleCnt="0"/>
      <dgm:spPr/>
    </dgm:pt>
    <dgm:pt modelId="{6D0581E8-D26F-464C-8E44-0106F4758E65}" type="pres">
      <dgm:prSet presAssocID="{51BDFB48-915E-423B-98B2-1F27720116E5}" presName="background" presStyleLbl="node0" presStyleIdx="1" presStyleCnt="3"/>
      <dgm:spPr/>
    </dgm:pt>
    <dgm:pt modelId="{68A4B7CD-26CE-432B-AF1E-824B981D525A}" type="pres">
      <dgm:prSet presAssocID="{51BDFB48-915E-423B-98B2-1F27720116E5}" presName="text" presStyleLbl="fgAcc0" presStyleIdx="1" presStyleCnt="3" custLinFactNeighborX="529" custLinFactNeighborY="-4132">
        <dgm:presLayoutVars>
          <dgm:chPref val="3"/>
        </dgm:presLayoutVars>
      </dgm:prSet>
      <dgm:spPr/>
    </dgm:pt>
    <dgm:pt modelId="{3ED8C880-C2E2-4798-94D1-C5A5EB928B5F}" type="pres">
      <dgm:prSet presAssocID="{51BDFB48-915E-423B-98B2-1F27720116E5}" presName="hierChild2" presStyleCnt="0"/>
      <dgm:spPr/>
    </dgm:pt>
    <dgm:pt modelId="{4FAFCD19-94E9-4B79-A63D-752C10D2366F}" type="pres">
      <dgm:prSet presAssocID="{9CB06D52-CF0C-4EBB-8E1B-7FDA21665B2B}" presName="hierRoot1" presStyleCnt="0"/>
      <dgm:spPr/>
    </dgm:pt>
    <dgm:pt modelId="{433CF285-0C6B-47F6-A311-5939EA3BDCBF}" type="pres">
      <dgm:prSet presAssocID="{9CB06D52-CF0C-4EBB-8E1B-7FDA21665B2B}" presName="composite" presStyleCnt="0"/>
      <dgm:spPr/>
    </dgm:pt>
    <dgm:pt modelId="{36535159-8E4C-4A59-AD7C-651133F9A9EE}" type="pres">
      <dgm:prSet presAssocID="{9CB06D52-CF0C-4EBB-8E1B-7FDA21665B2B}" presName="background" presStyleLbl="node0" presStyleIdx="2" presStyleCnt="3"/>
      <dgm:spPr/>
    </dgm:pt>
    <dgm:pt modelId="{DB0B223E-BA26-472F-93D2-E1AB047E6F6D}" type="pres">
      <dgm:prSet presAssocID="{9CB06D52-CF0C-4EBB-8E1B-7FDA21665B2B}" presName="text" presStyleLbl="fgAcc0" presStyleIdx="2" presStyleCnt="3">
        <dgm:presLayoutVars>
          <dgm:chPref val="3"/>
        </dgm:presLayoutVars>
      </dgm:prSet>
      <dgm:spPr/>
    </dgm:pt>
    <dgm:pt modelId="{FD0601F6-67F9-4A9A-AD92-9140DB97453C}" type="pres">
      <dgm:prSet presAssocID="{9CB06D52-CF0C-4EBB-8E1B-7FDA21665B2B}" presName="hierChild2" presStyleCnt="0"/>
      <dgm:spPr/>
    </dgm:pt>
  </dgm:ptLst>
  <dgm:cxnLst>
    <dgm:cxn modelId="{57937338-CCB7-4F1E-8BC7-0C93C56E4B5F}" srcId="{C15E6C90-C805-4625-B84A-E4E5CCF44E1D}" destId="{5D5031F4-87B8-4B32-BE0E-538B8AC1814A}" srcOrd="0" destOrd="0" parTransId="{52A281FE-EF3B-4208-959D-8D68D72EC010}" sibTransId="{A325E11C-1DCD-41FF-9048-A80CAC41791F}"/>
    <dgm:cxn modelId="{48951B69-0CC7-4346-8BF6-FEC6E78C65C4}" type="presOf" srcId="{5D5031F4-87B8-4B32-BE0E-538B8AC1814A}" destId="{6FE1C550-2055-4D03-801C-1B933A16AFA5}" srcOrd="0" destOrd="0" presId="urn:microsoft.com/office/officeart/2005/8/layout/hierarchy1"/>
    <dgm:cxn modelId="{A3CE9983-4596-4E51-9DB6-8F8D6154E06D}" type="presOf" srcId="{51BDFB48-915E-423B-98B2-1F27720116E5}" destId="{68A4B7CD-26CE-432B-AF1E-824B981D525A}" srcOrd="0" destOrd="0" presId="urn:microsoft.com/office/officeart/2005/8/layout/hierarchy1"/>
    <dgm:cxn modelId="{F78607D3-3453-47F1-9F72-390F93D4E011}" srcId="{C15E6C90-C805-4625-B84A-E4E5CCF44E1D}" destId="{9CB06D52-CF0C-4EBB-8E1B-7FDA21665B2B}" srcOrd="2" destOrd="0" parTransId="{70E660AB-5E15-4F32-9BE0-E03DEEFCBF10}" sibTransId="{2C0E5B10-93BC-47C4-86C1-78C8F21DCA98}"/>
    <dgm:cxn modelId="{8AFAD2D9-B1A4-414D-AD95-6396728794DE}" srcId="{C15E6C90-C805-4625-B84A-E4E5CCF44E1D}" destId="{51BDFB48-915E-423B-98B2-1F27720116E5}" srcOrd="1" destOrd="0" parTransId="{483B59BE-AF65-4497-B57C-DE4A6BF74AB4}" sibTransId="{4B45884C-6C2E-47A2-B66E-1995A84BF0F6}"/>
    <dgm:cxn modelId="{BE9308EA-2724-49D9-BE6A-5D8B505DDFC1}" type="presOf" srcId="{C15E6C90-C805-4625-B84A-E4E5CCF44E1D}" destId="{5C66A0E0-B8BB-43F1-8C12-6A9E582F456F}" srcOrd="0" destOrd="0" presId="urn:microsoft.com/office/officeart/2005/8/layout/hierarchy1"/>
    <dgm:cxn modelId="{E6BC2FF4-0CC6-41A7-8F46-3ECFA22E0CF3}" type="presOf" srcId="{9CB06D52-CF0C-4EBB-8E1B-7FDA21665B2B}" destId="{DB0B223E-BA26-472F-93D2-E1AB047E6F6D}" srcOrd="0" destOrd="0" presId="urn:microsoft.com/office/officeart/2005/8/layout/hierarchy1"/>
    <dgm:cxn modelId="{AFE966FB-5E6D-4F27-8E72-5956E4AB8A2A}" type="presParOf" srcId="{5C66A0E0-B8BB-43F1-8C12-6A9E582F456F}" destId="{1A476854-DE72-46D8-ADCB-7937F95CA0B2}" srcOrd="0" destOrd="0" presId="urn:microsoft.com/office/officeart/2005/8/layout/hierarchy1"/>
    <dgm:cxn modelId="{9996190D-DA71-470D-A37C-4806E6234998}" type="presParOf" srcId="{1A476854-DE72-46D8-ADCB-7937F95CA0B2}" destId="{FF1BD631-1549-48B4-904B-788C2A336229}" srcOrd="0" destOrd="0" presId="urn:microsoft.com/office/officeart/2005/8/layout/hierarchy1"/>
    <dgm:cxn modelId="{0701DF13-D083-4A5A-8E8B-8CA52EB4BADE}" type="presParOf" srcId="{FF1BD631-1549-48B4-904B-788C2A336229}" destId="{373FA28C-642D-4CA2-A18F-2497B4516189}" srcOrd="0" destOrd="0" presId="urn:microsoft.com/office/officeart/2005/8/layout/hierarchy1"/>
    <dgm:cxn modelId="{27F441F4-E00C-4B41-ACD7-766FBABA35E9}" type="presParOf" srcId="{FF1BD631-1549-48B4-904B-788C2A336229}" destId="{6FE1C550-2055-4D03-801C-1B933A16AFA5}" srcOrd="1" destOrd="0" presId="urn:microsoft.com/office/officeart/2005/8/layout/hierarchy1"/>
    <dgm:cxn modelId="{468727E3-5332-4784-8168-74C20F85D3BA}" type="presParOf" srcId="{1A476854-DE72-46D8-ADCB-7937F95CA0B2}" destId="{CDCCA81E-15D5-425E-BC03-845190823E67}" srcOrd="1" destOrd="0" presId="urn:microsoft.com/office/officeart/2005/8/layout/hierarchy1"/>
    <dgm:cxn modelId="{353C4A84-47C3-4FEE-8410-6B59C6D4403B}" type="presParOf" srcId="{5C66A0E0-B8BB-43F1-8C12-6A9E582F456F}" destId="{C44AB875-C546-4F60-A12D-0D365177305E}" srcOrd="1" destOrd="0" presId="urn:microsoft.com/office/officeart/2005/8/layout/hierarchy1"/>
    <dgm:cxn modelId="{8716999D-0417-41C2-81A5-35080BCB09E5}" type="presParOf" srcId="{C44AB875-C546-4F60-A12D-0D365177305E}" destId="{98004450-8619-4D39-BC67-A5560D08171A}" srcOrd="0" destOrd="0" presId="urn:microsoft.com/office/officeart/2005/8/layout/hierarchy1"/>
    <dgm:cxn modelId="{432ADF55-77CF-4FDE-A314-F888E06A1F23}" type="presParOf" srcId="{98004450-8619-4D39-BC67-A5560D08171A}" destId="{6D0581E8-D26F-464C-8E44-0106F4758E65}" srcOrd="0" destOrd="0" presId="urn:microsoft.com/office/officeart/2005/8/layout/hierarchy1"/>
    <dgm:cxn modelId="{E8CE0522-02D2-4128-AD7E-D0B552AF310A}" type="presParOf" srcId="{98004450-8619-4D39-BC67-A5560D08171A}" destId="{68A4B7CD-26CE-432B-AF1E-824B981D525A}" srcOrd="1" destOrd="0" presId="urn:microsoft.com/office/officeart/2005/8/layout/hierarchy1"/>
    <dgm:cxn modelId="{7EF06718-788D-4D63-9CB7-EBFA6651F233}" type="presParOf" srcId="{C44AB875-C546-4F60-A12D-0D365177305E}" destId="{3ED8C880-C2E2-4798-94D1-C5A5EB928B5F}" srcOrd="1" destOrd="0" presId="urn:microsoft.com/office/officeart/2005/8/layout/hierarchy1"/>
    <dgm:cxn modelId="{151F05DD-B7C5-46DD-A5DF-080D350F1009}" type="presParOf" srcId="{5C66A0E0-B8BB-43F1-8C12-6A9E582F456F}" destId="{4FAFCD19-94E9-4B79-A63D-752C10D2366F}" srcOrd="2" destOrd="0" presId="urn:microsoft.com/office/officeart/2005/8/layout/hierarchy1"/>
    <dgm:cxn modelId="{E2D9A0FB-08D8-4621-8EBE-EF65A0F886D8}" type="presParOf" srcId="{4FAFCD19-94E9-4B79-A63D-752C10D2366F}" destId="{433CF285-0C6B-47F6-A311-5939EA3BDCBF}" srcOrd="0" destOrd="0" presId="urn:microsoft.com/office/officeart/2005/8/layout/hierarchy1"/>
    <dgm:cxn modelId="{6ED4DB7F-4044-4647-9C07-9A0905EA8688}" type="presParOf" srcId="{433CF285-0C6B-47F6-A311-5939EA3BDCBF}" destId="{36535159-8E4C-4A59-AD7C-651133F9A9EE}" srcOrd="0" destOrd="0" presId="urn:microsoft.com/office/officeart/2005/8/layout/hierarchy1"/>
    <dgm:cxn modelId="{D363995A-601D-44A1-8C08-EFD0E6FB175E}" type="presParOf" srcId="{433CF285-0C6B-47F6-A311-5939EA3BDCBF}" destId="{DB0B223E-BA26-472F-93D2-E1AB047E6F6D}" srcOrd="1" destOrd="0" presId="urn:microsoft.com/office/officeart/2005/8/layout/hierarchy1"/>
    <dgm:cxn modelId="{9BAEEB4F-27D4-4E7C-AD39-FB4B226A1EF5}" type="presParOf" srcId="{4FAFCD19-94E9-4B79-A63D-752C10D2366F}" destId="{FD0601F6-67F9-4A9A-AD92-9140DB9745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AA0F8-C1D1-4199-AB4C-DA6D4003335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1FBA5E-8B3D-4F39-AFFC-BFA6B100A1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Examined individual variable distributions (histograms, boxplots).</a:t>
          </a:r>
        </a:p>
      </dgm:t>
    </dgm:pt>
    <dgm:pt modelId="{E64454F5-72CA-4A17-8C89-9DFC12C117FE}" type="parTrans" cxnId="{D00EBCC6-2586-42C8-82C6-8E72CCCD58C3}">
      <dgm:prSet/>
      <dgm:spPr/>
      <dgm:t>
        <a:bodyPr/>
        <a:lstStyle/>
        <a:p>
          <a:endParaRPr lang="en-US"/>
        </a:p>
      </dgm:t>
    </dgm:pt>
    <dgm:pt modelId="{FE361E9E-8116-4DEC-879A-1FE98FCDDEB4}" type="sibTrans" cxnId="{D00EBCC6-2586-42C8-82C6-8E72CCCD58C3}">
      <dgm:prSet/>
      <dgm:spPr/>
      <dgm:t>
        <a:bodyPr/>
        <a:lstStyle/>
        <a:p>
          <a:endParaRPr lang="en-US"/>
        </a:p>
      </dgm:t>
    </dgm:pt>
    <dgm:pt modelId="{C36EC903-E39D-43B1-BE05-9D31A338C03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Identified correlations between key factors (scatter plots, heatmaps</a:t>
          </a:r>
          <a:r>
            <a:rPr lang="en-US" dirty="0"/>
            <a:t>).</a:t>
          </a:r>
        </a:p>
      </dgm:t>
    </dgm:pt>
    <dgm:pt modelId="{7B9CE63D-8E1B-4BEF-BBF6-2CFE5CDFDCCA}" type="parTrans" cxnId="{EFC79FE5-C9C5-4895-88A0-D8015C1B6EB5}">
      <dgm:prSet/>
      <dgm:spPr/>
      <dgm:t>
        <a:bodyPr/>
        <a:lstStyle/>
        <a:p>
          <a:endParaRPr lang="en-US"/>
        </a:p>
      </dgm:t>
    </dgm:pt>
    <dgm:pt modelId="{2DCA5388-1FB1-4931-AFDE-5BDAE18C11AD}" type="sibTrans" cxnId="{EFC79FE5-C9C5-4895-88A0-D8015C1B6EB5}">
      <dgm:prSet/>
      <dgm:spPr/>
      <dgm:t>
        <a:bodyPr/>
        <a:lstStyle/>
        <a:p>
          <a:endParaRPr lang="en-US"/>
        </a:p>
      </dgm:t>
    </dgm:pt>
    <dgm:pt modelId="{F56CC4B3-92CB-49F6-B85C-9AB22C7F8F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Insights on location, size, and amenities affecting prices.</a:t>
          </a:r>
        </a:p>
      </dgm:t>
    </dgm:pt>
    <dgm:pt modelId="{143C5C7D-F10E-4050-B619-50C1BE75C4C7}" type="parTrans" cxnId="{A7ACB88F-4A2A-4950-B0BD-EE245E8D2EBC}">
      <dgm:prSet/>
      <dgm:spPr/>
      <dgm:t>
        <a:bodyPr/>
        <a:lstStyle/>
        <a:p>
          <a:endParaRPr lang="en-US"/>
        </a:p>
      </dgm:t>
    </dgm:pt>
    <dgm:pt modelId="{EEF748D3-DB59-4406-8061-B93AE44C90ED}" type="sibTrans" cxnId="{A7ACB88F-4A2A-4950-B0BD-EE245E8D2EBC}">
      <dgm:prSet/>
      <dgm:spPr/>
      <dgm:t>
        <a:bodyPr/>
        <a:lstStyle/>
        <a:p>
          <a:endParaRPr lang="en-US"/>
        </a:p>
      </dgm:t>
    </dgm:pt>
    <dgm:pt modelId="{56956902-4CC2-478B-A4A7-FAD3A0B51C68}" type="pres">
      <dgm:prSet presAssocID="{567AA0F8-C1D1-4199-AB4C-DA6D40033357}" presName="outerComposite" presStyleCnt="0">
        <dgm:presLayoutVars>
          <dgm:chMax val="5"/>
          <dgm:dir/>
          <dgm:resizeHandles val="exact"/>
        </dgm:presLayoutVars>
      </dgm:prSet>
      <dgm:spPr/>
    </dgm:pt>
    <dgm:pt modelId="{D8DA741D-2DE9-42C6-930C-4EA42D05B6A3}" type="pres">
      <dgm:prSet presAssocID="{567AA0F8-C1D1-4199-AB4C-DA6D40033357}" presName="dummyMaxCanvas" presStyleCnt="0">
        <dgm:presLayoutVars/>
      </dgm:prSet>
      <dgm:spPr/>
    </dgm:pt>
    <dgm:pt modelId="{1BFBF33E-E597-4ADB-B076-33AFC9E0B22E}" type="pres">
      <dgm:prSet presAssocID="{567AA0F8-C1D1-4199-AB4C-DA6D40033357}" presName="ThreeNodes_1" presStyleLbl="node1" presStyleIdx="0" presStyleCnt="3">
        <dgm:presLayoutVars>
          <dgm:bulletEnabled val="1"/>
        </dgm:presLayoutVars>
      </dgm:prSet>
      <dgm:spPr/>
    </dgm:pt>
    <dgm:pt modelId="{C1A3382B-3250-4826-81DD-3566AAAA9415}" type="pres">
      <dgm:prSet presAssocID="{567AA0F8-C1D1-4199-AB4C-DA6D40033357}" presName="ThreeNodes_2" presStyleLbl="node1" presStyleIdx="1" presStyleCnt="3">
        <dgm:presLayoutVars>
          <dgm:bulletEnabled val="1"/>
        </dgm:presLayoutVars>
      </dgm:prSet>
      <dgm:spPr/>
    </dgm:pt>
    <dgm:pt modelId="{ADAF016B-74F3-40B6-83CF-854B7B7344B9}" type="pres">
      <dgm:prSet presAssocID="{567AA0F8-C1D1-4199-AB4C-DA6D40033357}" presName="ThreeNodes_3" presStyleLbl="node1" presStyleIdx="2" presStyleCnt="3">
        <dgm:presLayoutVars>
          <dgm:bulletEnabled val="1"/>
        </dgm:presLayoutVars>
      </dgm:prSet>
      <dgm:spPr/>
    </dgm:pt>
    <dgm:pt modelId="{0B74306C-6BFF-4E4E-B2A5-FA50E0CED477}" type="pres">
      <dgm:prSet presAssocID="{567AA0F8-C1D1-4199-AB4C-DA6D40033357}" presName="ThreeConn_1-2" presStyleLbl="fgAccFollowNode1" presStyleIdx="0" presStyleCnt="2">
        <dgm:presLayoutVars>
          <dgm:bulletEnabled val="1"/>
        </dgm:presLayoutVars>
      </dgm:prSet>
      <dgm:spPr/>
    </dgm:pt>
    <dgm:pt modelId="{11E93FCA-1B21-41C7-A9CE-028F83D439EC}" type="pres">
      <dgm:prSet presAssocID="{567AA0F8-C1D1-4199-AB4C-DA6D40033357}" presName="ThreeConn_2-3" presStyleLbl="fgAccFollowNode1" presStyleIdx="1" presStyleCnt="2">
        <dgm:presLayoutVars>
          <dgm:bulletEnabled val="1"/>
        </dgm:presLayoutVars>
      </dgm:prSet>
      <dgm:spPr/>
    </dgm:pt>
    <dgm:pt modelId="{4517C24F-2C22-416C-8FA5-537842A8616B}" type="pres">
      <dgm:prSet presAssocID="{567AA0F8-C1D1-4199-AB4C-DA6D40033357}" presName="ThreeNodes_1_text" presStyleLbl="node1" presStyleIdx="2" presStyleCnt="3">
        <dgm:presLayoutVars>
          <dgm:bulletEnabled val="1"/>
        </dgm:presLayoutVars>
      </dgm:prSet>
      <dgm:spPr/>
    </dgm:pt>
    <dgm:pt modelId="{D8187132-7D39-4DB5-8259-C6045D253500}" type="pres">
      <dgm:prSet presAssocID="{567AA0F8-C1D1-4199-AB4C-DA6D40033357}" presName="ThreeNodes_2_text" presStyleLbl="node1" presStyleIdx="2" presStyleCnt="3">
        <dgm:presLayoutVars>
          <dgm:bulletEnabled val="1"/>
        </dgm:presLayoutVars>
      </dgm:prSet>
      <dgm:spPr/>
    </dgm:pt>
    <dgm:pt modelId="{8E3B0CFA-FDA2-45CD-8464-E4F1C6858653}" type="pres">
      <dgm:prSet presAssocID="{567AA0F8-C1D1-4199-AB4C-DA6D400333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4EA045E-9DEF-40CE-8DB3-E6D71892855D}" type="presOf" srcId="{4F1FBA5E-8B3D-4F39-AFFC-BFA6B100A188}" destId="{4517C24F-2C22-416C-8FA5-537842A8616B}" srcOrd="1" destOrd="0" presId="urn:microsoft.com/office/officeart/2005/8/layout/vProcess5"/>
    <dgm:cxn modelId="{FEE2CE42-E4FC-46FA-9D7A-9324B1B05A23}" type="presOf" srcId="{2DCA5388-1FB1-4931-AFDE-5BDAE18C11AD}" destId="{11E93FCA-1B21-41C7-A9CE-028F83D439EC}" srcOrd="0" destOrd="0" presId="urn:microsoft.com/office/officeart/2005/8/layout/vProcess5"/>
    <dgm:cxn modelId="{BD216382-9C0D-47A9-9028-A5FFC4E55D39}" type="presOf" srcId="{4F1FBA5E-8B3D-4F39-AFFC-BFA6B100A188}" destId="{1BFBF33E-E597-4ADB-B076-33AFC9E0B22E}" srcOrd="0" destOrd="0" presId="urn:microsoft.com/office/officeart/2005/8/layout/vProcess5"/>
    <dgm:cxn modelId="{74944D85-50B8-450D-945D-C6F963AF5177}" type="presOf" srcId="{C36EC903-E39D-43B1-BE05-9D31A338C037}" destId="{C1A3382B-3250-4826-81DD-3566AAAA9415}" srcOrd="0" destOrd="0" presId="urn:microsoft.com/office/officeart/2005/8/layout/vProcess5"/>
    <dgm:cxn modelId="{E901158A-95B3-40BC-B16C-5B2F258EBC2C}" type="presOf" srcId="{F56CC4B3-92CB-49F6-B85C-9AB22C7F8F1C}" destId="{ADAF016B-74F3-40B6-83CF-854B7B7344B9}" srcOrd="0" destOrd="0" presId="urn:microsoft.com/office/officeart/2005/8/layout/vProcess5"/>
    <dgm:cxn modelId="{A7ACB88F-4A2A-4950-B0BD-EE245E8D2EBC}" srcId="{567AA0F8-C1D1-4199-AB4C-DA6D40033357}" destId="{F56CC4B3-92CB-49F6-B85C-9AB22C7F8F1C}" srcOrd="2" destOrd="0" parTransId="{143C5C7D-F10E-4050-B619-50C1BE75C4C7}" sibTransId="{EEF748D3-DB59-4406-8061-B93AE44C90ED}"/>
    <dgm:cxn modelId="{FB3FC8A4-1598-487C-826F-404A3BC4BE7C}" type="presOf" srcId="{F56CC4B3-92CB-49F6-B85C-9AB22C7F8F1C}" destId="{8E3B0CFA-FDA2-45CD-8464-E4F1C6858653}" srcOrd="1" destOrd="0" presId="urn:microsoft.com/office/officeart/2005/8/layout/vProcess5"/>
    <dgm:cxn modelId="{5EB5F6AB-908F-48BA-BDC5-01A548A47D72}" type="presOf" srcId="{FE361E9E-8116-4DEC-879A-1FE98FCDDEB4}" destId="{0B74306C-6BFF-4E4E-B2A5-FA50E0CED477}" srcOrd="0" destOrd="0" presId="urn:microsoft.com/office/officeart/2005/8/layout/vProcess5"/>
    <dgm:cxn modelId="{D00EBCC6-2586-42C8-82C6-8E72CCCD58C3}" srcId="{567AA0F8-C1D1-4199-AB4C-DA6D40033357}" destId="{4F1FBA5E-8B3D-4F39-AFFC-BFA6B100A188}" srcOrd="0" destOrd="0" parTransId="{E64454F5-72CA-4A17-8C89-9DFC12C117FE}" sibTransId="{FE361E9E-8116-4DEC-879A-1FE98FCDDEB4}"/>
    <dgm:cxn modelId="{E25339CB-D654-4DF4-BFD9-497581FF4BC4}" type="presOf" srcId="{567AA0F8-C1D1-4199-AB4C-DA6D40033357}" destId="{56956902-4CC2-478B-A4A7-FAD3A0B51C68}" srcOrd="0" destOrd="0" presId="urn:microsoft.com/office/officeart/2005/8/layout/vProcess5"/>
    <dgm:cxn modelId="{EFC79FE5-C9C5-4895-88A0-D8015C1B6EB5}" srcId="{567AA0F8-C1D1-4199-AB4C-DA6D40033357}" destId="{C36EC903-E39D-43B1-BE05-9D31A338C037}" srcOrd="1" destOrd="0" parTransId="{7B9CE63D-8E1B-4BEF-BBF6-2CFE5CDFDCCA}" sibTransId="{2DCA5388-1FB1-4931-AFDE-5BDAE18C11AD}"/>
    <dgm:cxn modelId="{F803B1E6-677F-4070-B4EC-D73EEB03BFB4}" type="presOf" srcId="{C36EC903-E39D-43B1-BE05-9D31A338C037}" destId="{D8187132-7D39-4DB5-8259-C6045D253500}" srcOrd="1" destOrd="0" presId="urn:microsoft.com/office/officeart/2005/8/layout/vProcess5"/>
    <dgm:cxn modelId="{BD7F0270-7C3D-431F-9977-998F8F2AFA98}" type="presParOf" srcId="{56956902-4CC2-478B-A4A7-FAD3A0B51C68}" destId="{D8DA741D-2DE9-42C6-930C-4EA42D05B6A3}" srcOrd="0" destOrd="0" presId="urn:microsoft.com/office/officeart/2005/8/layout/vProcess5"/>
    <dgm:cxn modelId="{58FA6D59-59EB-4619-858B-1FE52AD3B1C1}" type="presParOf" srcId="{56956902-4CC2-478B-A4A7-FAD3A0B51C68}" destId="{1BFBF33E-E597-4ADB-B076-33AFC9E0B22E}" srcOrd="1" destOrd="0" presId="urn:microsoft.com/office/officeart/2005/8/layout/vProcess5"/>
    <dgm:cxn modelId="{0287AF8C-28FE-42A5-BB81-1D8D4E3EF1F5}" type="presParOf" srcId="{56956902-4CC2-478B-A4A7-FAD3A0B51C68}" destId="{C1A3382B-3250-4826-81DD-3566AAAA9415}" srcOrd="2" destOrd="0" presId="urn:microsoft.com/office/officeart/2005/8/layout/vProcess5"/>
    <dgm:cxn modelId="{11B8CD92-EA28-47A4-B000-797683F59EDF}" type="presParOf" srcId="{56956902-4CC2-478B-A4A7-FAD3A0B51C68}" destId="{ADAF016B-74F3-40B6-83CF-854B7B7344B9}" srcOrd="3" destOrd="0" presId="urn:microsoft.com/office/officeart/2005/8/layout/vProcess5"/>
    <dgm:cxn modelId="{188E9D88-367F-4E62-A608-7998FAAD6633}" type="presParOf" srcId="{56956902-4CC2-478B-A4A7-FAD3A0B51C68}" destId="{0B74306C-6BFF-4E4E-B2A5-FA50E0CED477}" srcOrd="4" destOrd="0" presId="urn:microsoft.com/office/officeart/2005/8/layout/vProcess5"/>
    <dgm:cxn modelId="{417DD6C3-4336-440C-837D-D2B0BD91846B}" type="presParOf" srcId="{56956902-4CC2-478B-A4A7-FAD3A0B51C68}" destId="{11E93FCA-1B21-41C7-A9CE-028F83D439EC}" srcOrd="5" destOrd="0" presId="urn:microsoft.com/office/officeart/2005/8/layout/vProcess5"/>
    <dgm:cxn modelId="{F6CEF7F6-4F4D-4327-87CE-E6855E5A62CB}" type="presParOf" srcId="{56956902-4CC2-478B-A4A7-FAD3A0B51C68}" destId="{4517C24F-2C22-416C-8FA5-537842A8616B}" srcOrd="6" destOrd="0" presId="urn:microsoft.com/office/officeart/2005/8/layout/vProcess5"/>
    <dgm:cxn modelId="{7C7C9C8B-50E3-442A-A4D4-2FF7062D21F8}" type="presParOf" srcId="{56956902-4CC2-478B-A4A7-FAD3A0B51C68}" destId="{D8187132-7D39-4DB5-8259-C6045D253500}" srcOrd="7" destOrd="0" presId="urn:microsoft.com/office/officeart/2005/8/layout/vProcess5"/>
    <dgm:cxn modelId="{BC551BD6-9452-4485-A547-167FD27B26D2}" type="presParOf" srcId="{56956902-4CC2-478B-A4A7-FAD3A0B51C68}" destId="{8E3B0CFA-FDA2-45CD-8464-E4F1C685865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54845-E099-4FD8-BAF6-B9DFF9228C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CD4F7-35EF-4DE0-B9E7-279F7113AF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Created new variables like:</a:t>
          </a:r>
        </a:p>
      </dgm:t>
    </dgm:pt>
    <dgm:pt modelId="{53947E30-ED3B-4192-BA19-51D46B6567B7}" type="parTrans" cxnId="{76B1A181-14A5-4A14-A3DA-CACB357F36D4}">
      <dgm:prSet/>
      <dgm:spPr/>
      <dgm:t>
        <a:bodyPr/>
        <a:lstStyle/>
        <a:p>
          <a:endParaRPr lang="en-US"/>
        </a:p>
      </dgm:t>
    </dgm:pt>
    <dgm:pt modelId="{08A3317D-603E-48E0-833A-B8CE7D937606}" type="sibTrans" cxnId="{76B1A181-14A5-4A14-A3DA-CACB357F36D4}">
      <dgm:prSet/>
      <dgm:spPr/>
      <dgm:t>
        <a:bodyPr/>
        <a:lstStyle/>
        <a:p>
          <a:endParaRPr lang="en-US"/>
        </a:p>
      </dgm:t>
    </dgm:pt>
    <dgm:pt modelId="{3702BB82-6921-4221-B476-5B281E7812BE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Price per square foot</a:t>
          </a:r>
        </a:p>
      </dgm:t>
    </dgm:pt>
    <dgm:pt modelId="{2A24EC37-EA2A-4EA9-87CF-6C8B290E8971}" type="parTrans" cxnId="{8AAD7A9C-C6B8-4A8E-A7E6-F6D8CB1E5470}">
      <dgm:prSet/>
      <dgm:spPr/>
      <dgm:t>
        <a:bodyPr/>
        <a:lstStyle/>
        <a:p>
          <a:endParaRPr lang="en-US"/>
        </a:p>
      </dgm:t>
    </dgm:pt>
    <dgm:pt modelId="{2CE78ED1-1728-4A88-9162-BF26220B89E1}" type="sibTrans" cxnId="{8AAD7A9C-C6B8-4A8E-A7E6-F6D8CB1E5470}">
      <dgm:prSet/>
      <dgm:spPr/>
      <dgm:t>
        <a:bodyPr/>
        <a:lstStyle/>
        <a:p>
          <a:endParaRPr lang="en-US"/>
        </a:p>
      </dgm:t>
    </dgm:pt>
    <dgm:pt modelId="{E9717DD7-7841-44DA-9A00-539D6CCA3970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Property age</a:t>
          </a:r>
        </a:p>
      </dgm:t>
    </dgm:pt>
    <dgm:pt modelId="{3D6A40D4-4843-4B93-8C4D-7B2FBA92B2FF}" type="parTrans" cxnId="{ED91ED6D-F431-48BF-893C-3664DE980B6E}">
      <dgm:prSet/>
      <dgm:spPr/>
      <dgm:t>
        <a:bodyPr/>
        <a:lstStyle/>
        <a:p>
          <a:endParaRPr lang="en-US"/>
        </a:p>
      </dgm:t>
    </dgm:pt>
    <dgm:pt modelId="{2466B86C-278F-457A-B50E-6C546094FC60}" type="sibTrans" cxnId="{ED91ED6D-F431-48BF-893C-3664DE980B6E}">
      <dgm:prSet/>
      <dgm:spPr/>
      <dgm:t>
        <a:bodyPr/>
        <a:lstStyle/>
        <a:p>
          <a:endParaRPr lang="en-US"/>
        </a:p>
      </dgm:t>
    </dgm:pt>
    <dgm:pt modelId="{5F6E8D9F-D692-4A0B-A328-0C0D2AB1B9CD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room density analysis and predictive modeling</a:t>
          </a:r>
          <a:r>
            <a:rPr lang="en-US" dirty="0"/>
            <a:t>.</a:t>
          </a:r>
        </a:p>
      </dgm:t>
    </dgm:pt>
    <dgm:pt modelId="{E5906B44-1879-4EF8-9301-8CA7C22DFDEE}" type="parTrans" cxnId="{B86C327C-E55E-4C7F-B506-B46F1A0969DC}">
      <dgm:prSet/>
      <dgm:spPr/>
      <dgm:t>
        <a:bodyPr/>
        <a:lstStyle/>
        <a:p>
          <a:endParaRPr lang="en-US"/>
        </a:p>
      </dgm:t>
    </dgm:pt>
    <dgm:pt modelId="{9F5C61FD-6EBB-4AF2-9F52-A4A96C5C3AD2}" type="sibTrans" cxnId="{B86C327C-E55E-4C7F-B506-B46F1A0969DC}">
      <dgm:prSet/>
      <dgm:spPr/>
      <dgm:t>
        <a:bodyPr/>
        <a:lstStyle/>
        <a:p>
          <a:endParaRPr lang="en-US"/>
        </a:p>
      </dgm:t>
    </dgm:pt>
    <dgm:pt modelId="{843505C4-3584-4AF9-9334-15EB14FB6C01}" type="pres">
      <dgm:prSet presAssocID="{DAD54845-E099-4FD8-BAF6-B9DFF9228CC9}" presName="root" presStyleCnt="0">
        <dgm:presLayoutVars>
          <dgm:dir/>
          <dgm:resizeHandles val="exact"/>
        </dgm:presLayoutVars>
      </dgm:prSet>
      <dgm:spPr/>
    </dgm:pt>
    <dgm:pt modelId="{BBC833C8-F6C9-4DD9-BABB-3C1E0F2B1C59}" type="pres">
      <dgm:prSet presAssocID="{A19CD4F7-35EF-4DE0-B9E7-279F7113AFCE}" presName="compNode" presStyleCnt="0"/>
      <dgm:spPr/>
    </dgm:pt>
    <dgm:pt modelId="{105BF508-6D8E-4F09-8A69-BAC7EFD70CE7}" type="pres">
      <dgm:prSet presAssocID="{A19CD4F7-35EF-4DE0-B9E7-279F7113AF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C9543BD-C683-48BD-BAC3-0A0A5D170838}" type="pres">
      <dgm:prSet presAssocID="{A19CD4F7-35EF-4DE0-B9E7-279F7113AFCE}" presName="spaceRect" presStyleCnt="0"/>
      <dgm:spPr/>
    </dgm:pt>
    <dgm:pt modelId="{61184FBD-F747-4BA8-8048-B73619E91A69}" type="pres">
      <dgm:prSet presAssocID="{A19CD4F7-35EF-4DE0-B9E7-279F7113AFCE}" presName="textRect" presStyleLbl="revTx" presStyleIdx="0" presStyleCnt="4">
        <dgm:presLayoutVars>
          <dgm:chMax val="1"/>
          <dgm:chPref val="1"/>
        </dgm:presLayoutVars>
      </dgm:prSet>
      <dgm:spPr/>
    </dgm:pt>
    <dgm:pt modelId="{CFEA0BB2-7F5F-4098-8112-4CF7B4CC742D}" type="pres">
      <dgm:prSet presAssocID="{08A3317D-603E-48E0-833A-B8CE7D937606}" presName="sibTrans" presStyleCnt="0"/>
      <dgm:spPr/>
    </dgm:pt>
    <dgm:pt modelId="{71DC708A-2EE9-4B41-9F4B-FDF40C0A35EC}" type="pres">
      <dgm:prSet presAssocID="{3702BB82-6921-4221-B476-5B281E7812BE}" presName="compNode" presStyleCnt="0"/>
      <dgm:spPr/>
    </dgm:pt>
    <dgm:pt modelId="{ADC38EFF-5311-4B7E-9383-43FE0678A7AE}" type="pres">
      <dgm:prSet presAssocID="{3702BB82-6921-4221-B476-5B281E7812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B36A3BAB-1935-4013-9A3C-E54D4F3E9D61}" type="pres">
      <dgm:prSet presAssocID="{3702BB82-6921-4221-B476-5B281E7812BE}" presName="spaceRect" presStyleCnt="0"/>
      <dgm:spPr/>
    </dgm:pt>
    <dgm:pt modelId="{9CE3DA9C-5FCC-49CF-9733-AED930B7F0C3}" type="pres">
      <dgm:prSet presAssocID="{3702BB82-6921-4221-B476-5B281E7812BE}" presName="textRect" presStyleLbl="revTx" presStyleIdx="1" presStyleCnt="4">
        <dgm:presLayoutVars>
          <dgm:chMax val="1"/>
          <dgm:chPref val="1"/>
        </dgm:presLayoutVars>
      </dgm:prSet>
      <dgm:spPr/>
    </dgm:pt>
    <dgm:pt modelId="{F924C96E-CE15-45CB-B2A9-907AA96629CA}" type="pres">
      <dgm:prSet presAssocID="{2CE78ED1-1728-4A88-9162-BF26220B89E1}" presName="sibTrans" presStyleCnt="0"/>
      <dgm:spPr/>
    </dgm:pt>
    <dgm:pt modelId="{A5D84B81-FF60-4632-9BFB-BE33E45180C2}" type="pres">
      <dgm:prSet presAssocID="{E9717DD7-7841-44DA-9A00-539D6CCA3970}" presName="compNode" presStyleCnt="0"/>
      <dgm:spPr/>
    </dgm:pt>
    <dgm:pt modelId="{3E0011FB-60B4-4EC2-BFE4-D06199676CC0}" type="pres">
      <dgm:prSet presAssocID="{E9717DD7-7841-44DA-9A00-539D6CCA39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C135834-BA86-47A6-A8F8-A42A0A3BA15F}" type="pres">
      <dgm:prSet presAssocID="{E9717DD7-7841-44DA-9A00-539D6CCA3970}" presName="spaceRect" presStyleCnt="0"/>
      <dgm:spPr/>
    </dgm:pt>
    <dgm:pt modelId="{B644CC5E-0852-4A47-80EE-249370838DC8}" type="pres">
      <dgm:prSet presAssocID="{E9717DD7-7841-44DA-9A00-539D6CCA3970}" presName="textRect" presStyleLbl="revTx" presStyleIdx="2" presStyleCnt="4">
        <dgm:presLayoutVars>
          <dgm:chMax val="1"/>
          <dgm:chPref val="1"/>
        </dgm:presLayoutVars>
      </dgm:prSet>
      <dgm:spPr/>
    </dgm:pt>
    <dgm:pt modelId="{C020ACBC-0CBE-4432-8EEE-C37440219519}" type="pres">
      <dgm:prSet presAssocID="{2466B86C-278F-457A-B50E-6C546094FC60}" presName="sibTrans" presStyleCnt="0"/>
      <dgm:spPr/>
    </dgm:pt>
    <dgm:pt modelId="{6BC93C44-9A27-494B-A3C7-92DDAA47C32C}" type="pres">
      <dgm:prSet presAssocID="{5F6E8D9F-D692-4A0B-A328-0C0D2AB1B9CD}" presName="compNode" presStyleCnt="0"/>
      <dgm:spPr/>
    </dgm:pt>
    <dgm:pt modelId="{26673DCF-208F-4517-BA1E-2C63A6280CE4}" type="pres">
      <dgm:prSet presAssocID="{5F6E8D9F-D692-4A0B-A328-0C0D2AB1B9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DDD639-6240-4091-AC4C-8EA4D70B556D}" type="pres">
      <dgm:prSet presAssocID="{5F6E8D9F-D692-4A0B-A328-0C0D2AB1B9CD}" presName="spaceRect" presStyleCnt="0"/>
      <dgm:spPr/>
    </dgm:pt>
    <dgm:pt modelId="{AEFF9A37-875C-4EAA-813A-F17222026A85}" type="pres">
      <dgm:prSet presAssocID="{5F6E8D9F-D692-4A0B-A328-0C0D2AB1B9CD}" presName="textRect" presStyleLbl="revTx" presStyleIdx="3" presStyleCnt="4" custScaleY="75586">
        <dgm:presLayoutVars>
          <dgm:chMax val="1"/>
          <dgm:chPref val="1"/>
        </dgm:presLayoutVars>
      </dgm:prSet>
      <dgm:spPr/>
    </dgm:pt>
  </dgm:ptLst>
  <dgm:cxnLst>
    <dgm:cxn modelId="{33F7D35C-A22E-4A42-B2DA-494E2CB62F91}" type="presOf" srcId="{5F6E8D9F-D692-4A0B-A328-0C0D2AB1B9CD}" destId="{AEFF9A37-875C-4EAA-813A-F17222026A85}" srcOrd="0" destOrd="0" presId="urn:microsoft.com/office/officeart/2018/2/layout/IconLabelList"/>
    <dgm:cxn modelId="{ED91ED6D-F431-48BF-893C-3664DE980B6E}" srcId="{DAD54845-E099-4FD8-BAF6-B9DFF9228CC9}" destId="{E9717DD7-7841-44DA-9A00-539D6CCA3970}" srcOrd="2" destOrd="0" parTransId="{3D6A40D4-4843-4B93-8C4D-7B2FBA92B2FF}" sibTransId="{2466B86C-278F-457A-B50E-6C546094FC60}"/>
    <dgm:cxn modelId="{B86C327C-E55E-4C7F-B506-B46F1A0969DC}" srcId="{DAD54845-E099-4FD8-BAF6-B9DFF9228CC9}" destId="{5F6E8D9F-D692-4A0B-A328-0C0D2AB1B9CD}" srcOrd="3" destOrd="0" parTransId="{E5906B44-1879-4EF8-9301-8CA7C22DFDEE}" sibTransId="{9F5C61FD-6EBB-4AF2-9F52-A4A96C5C3AD2}"/>
    <dgm:cxn modelId="{76B1A181-14A5-4A14-A3DA-CACB357F36D4}" srcId="{DAD54845-E099-4FD8-BAF6-B9DFF9228CC9}" destId="{A19CD4F7-35EF-4DE0-B9E7-279F7113AFCE}" srcOrd="0" destOrd="0" parTransId="{53947E30-ED3B-4192-BA19-51D46B6567B7}" sibTransId="{08A3317D-603E-48E0-833A-B8CE7D937606}"/>
    <dgm:cxn modelId="{AE967194-0F6D-4634-A98A-B7A361D8AF06}" type="presOf" srcId="{E9717DD7-7841-44DA-9A00-539D6CCA3970}" destId="{B644CC5E-0852-4A47-80EE-249370838DC8}" srcOrd="0" destOrd="0" presId="urn:microsoft.com/office/officeart/2018/2/layout/IconLabelList"/>
    <dgm:cxn modelId="{8AAD7A9C-C6B8-4A8E-A7E6-F6D8CB1E5470}" srcId="{DAD54845-E099-4FD8-BAF6-B9DFF9228CC9}" destId="{3702BB82-6921-4221-B476-5B281E7812BE}" srcOrd="1" destOrd="0" parTransId="{2A24EC37-EA2A-4EA9-87CF-6C8B290E8971}" sibTransId="{2CE78ED1-1728-4A88-9162-BF26220B89E1}"/>
    <dgm:cxn modelId="{C5E385A1-FD7B-4104-B0FF-7D130AB7778F}" type="presOf" srcId="{3702BB82-6921-4221-B476-5B281E7812BE}" destId="{9CE3DA9C-5FCC-49CF-9733-AED930B7F0C3}" srcOrd="0" destOrd="0" presId="urn:microsoft.com/office/officeart/2018/2/layout/IconLabelList"/>
    <dgm:cxn modelId="{7D80DED2-1595-4AF2-89D4-B4CB56B4F209}" type="presOf" srcId="{A19CD4F7-35EF-4DE0-B9E7-279F7113AFCE}" destId="{61184FBD-F747-4BA8-8048-B73619E91A69}" srcOrd="0" destOrd="0" presId="urn:microsoft.com/office/officeart/2018/2/layout/IconLabelList"/>
    <dgm:cxn modelId="{161ABAFF-5E44-4A04-9535-EDC7A845B6A1}" type="presOf" srcId="{DAD54845-E099-4FD8-BAF6-B9DFF9228CC9}" destId="{843505C4-3584-4AF9-9334-15EB14FB6C01}" srcOrd="0" destOrd="0" presId="urn:microsoft.com/office/officeart/2018/2/layout/IconLabelList"/>
    <dgm:cxn modelId="{EDB68BE9-7F82-4990-B147-FC029B5B1DB7}" type="presParOf" srcId="{843505C4-3584-4AF9-9334-15EB14FB6C01}" destId="{BBC833C8-F6C9-4DD9-BABB-3C1E0F2B1C59}" srcOrd="0" destOrd="0" presId="urn:microsoft.com/office/officeart/2018/2/layout/IconLabelList"/>
    <dgm:cxn modelId="{8A251576-FEC2-45FF-8AEE-EBD4446684E3}" type="presParOf" srcId="{BBC833C8-F6C9-4DD9-BABB-3C1E0F2B1C59}" destId="{105BF508-6D8E-4F09-8A69-BAC7EFD70CE7}" srcOrd="0" destOrd="0" presId="urn:microsoft.com/office/officeart/2018/2/layout/IconLabelList"/>
    <dgm:cxn modelId="{8D69420C-D1FB-47C1-B55F-5FB9A12454AD}" type="presParOf" srcId="{BBC833C8-F6C9-4DD9-BABB-3C1E0F2B1C59}" destId="{3C9543BD-C683-48BD-BAC3-0A0A5D170838}" srcOrd="1" destOrd="0" presId="urn:microsoft.com/office/officeart/2018/2/layout/IconLabelList"/>
    <dgm:cxn modelId="{40CB44C4-9E5E-49F3-B6A9-1E8E5A9D70C5}" type="presParOf" srcId="{BBC833C8-F6C9-4DD9-BABB-3C1E0F2B1C59}" destId="{61184FBD-F747-4BA8-8048-B73619E91A69}" srcOrd="2" destOrd="0" presId="urn:microsoft.com/office/officeart/2018/2/layout/IconLabelList"/>
    <dgm:cxn modelId="{F26626B2-F645-4463-AD75-B802619DA926}" type="presParOf" srcId="{843505C4-3584-4AF9-9334-15EB14FB6C01}" destId="{CFEA0BB2-7F5F-4098-8112-4CF7B4CC742D}" srcOrd="1" destOrd="0" presId="urn:microsoft.com/office/officeart/2018/2/layout/IconLabelList"/>
    <dgm:cxn modelId="{D1A94E57-E381-48C5-8C4A-A346E93E5324}" type="presParOf" srcId="{843505C4-3584-4AF9-9334-15EB14FB6C01}" destId="{71DC708A-2EE9-4B41-9F4B-FDF40C0A35EC}" srcOrd="2" destOrd="0" presId="urn:microsoft.com/office/officeart/2018/2/layout/IconLabelList"/>
    <dgm:cxn modelId="{308AEA6F-C8D3-469D-878B-B8341A2F1AA4}" type="presParOf" srcId="{71DC708A-2EE9-4B41-9F4B-FDF40C0A35EC}" destId="{ADC38EFF-5311-4B7E-9383-43FE0678A7AE}" srcOrd="0" destOrd="0" presId="urn:microsoft.com/office/officeart/2018/2/layout/IconLabelList"/>
    <dgm:cxn modelId="{8BD5FBFC-436C-4D97-9AE6-9C138C640C88}" type="presParOf" srcId="{71DC708A-2EE9-4B41-9F4B-FDF40C0A35EC}" destId="{B36A3BAB-1935-4013-9A3C-E54D4F3E9D61}" srcOrd="1" destOrd="0" presId="urn:microsoft.com/office/officeart/2018/2/layout/IconLabelList"/>
    <dgm:cxn modelId="{8750420A-DA45-4548-88E1-A5D81284AA49}" type="presParOf" srcId="{71DC708A-2EE9-4B41-9F4B-FDF40C0A35EC}" destId="{9CE3DA9C-5FCC-49CF-9733-AED930B7F0C3}" srcOrd="2" destOrd="0" presId="urn:microsoft.com/office/officeart/2018/2/layout/IconLabelList"/>
    <dgm:cxn modelId="{B39C07A4-ED8A-43F5-824B-82236E435F04}" type="presParOf" srcId="{843505C4-3584-4AF9-9334-15EB14FB6C01}" destId="{F924C96E-CE15-45CB-B2A9-907AA96629CA}" srcOrd="3" destOrd="0" presId="urn:microsoft.com/office/officeart/2018/2/layout/IconLabelList"/>
    <dgm:cxn modelId="{A37CC081-4187-418E-8F51-AB05E08979CC}" type="presParOf" srcId="{843505C4-3584-4AF9-9334-15EB14FB6C01}" destId="{A5D84B81-FF60-4632-9BFB-BE33E45180C2}" srcOrd="4" destOrd="0" presId="urn:microsoft.com/office/officeart/2018/2/layout/IconLabelList"/>
    <dgm:cxn modelId="{EFAECDE0-DEF0-43B7-8FAA-0BEEBB0C3195}" type="presParOf" srcId="{A5D84B81-FF60-4632-9BFB-BE33E45180C2}" destId="{3E0011FB-60B4-4EC2-BFE4-D06199676CC0}" srcOrd="0" destOrd="0" presId="urn:microsoft.com/office/officeart/2018/2/layout/IconLabelList"/>
    <dgm:cxn modelId="{9886E87F-90EB-49C4-BB0C-70D15F3C4BD2}" type="presParOf" srcId="{A5D84B81-FF60-4632-9BFB-BE33E45180C2}" destId="{1C135834-BA86-47A6-A8F8-A42A0A3BA15F}" srcOrd="1" destOrd="0" presId="urn:microsoft.com/office/officeart/2018/2/layout/IconLabelList"/>
    <dgm:cxn modelId="{20F2F048-C40B-4655-B9FE-84A7A9EA9076}" type="presParOf" srcId="{A5D84B81-FF60-4632-9BFB-BE33E45180C2}" destId="{B644CC5E-0852-4A47-80EE-249370838DC8}" srcOrd="2" destOrd="0" presId="urn:microsoft.com/office/officeart/2018/2/layout/IconLabelList"/>
    <dgm:cxn modelId="{E2DF46D4-1EAE-44A1-95DC-0095EC2175C1}" type="presParOf" srcId="{843505C4-3584-4AF9-9334-15EB14FB6C01}" destId="{C020ACBC-0CBE-4432-8EEE-C37440219519}" srcOrd="5" destOrd="0" presId="urn:microsoft.com/office/officeart/2018/2/layout/IconLabelList"/>
    <dgm:cxn modelId="{1C8EBEA0-3C05-441B-89F4-32E991BCC31C}" type="presParOf" srcId="{843505C4-3584-4AF9-9334-15EB14FB6C01}" destId="{6BC93C44-9A27-494B-A3C7-92DDAA47C32C}" srcOrd="6" destOrd="0" presId="urn:microsoft.com/office/officeart/2018/2/layout/IconLabelList"/>
    <dgm:cxn modelId="{6522214B-EB38-41B5-A2D1-8CEF8E64764D}" type="presParOf" srcId="{6BC93C44-9A27-494B-A3C7-92DDAA47C32C}" destId="{26673DCF-208F-4517-BA1E-2C63A6280CE4}" srcOrd="0" destOrd="0" presId="urn:microsoft.com/office/officeart/2018/2/layout/IconLabelList"/>
    <dgm:cxn modelId="{7B75BE55-A353-4A66-9E07-69183D389DE1}" type="presParOf" srcId="{6BC93C44-9A27-494B-A3C7-92DDAA47C32C}" destId="{8CDDD639-6240-4091-AC4C-8EA4D70B556D}" srcOrd="1" destOrd="0" presId="urn:microsoft.com/office/officeart/2018/2/layout/IconLabelList"/>
    <dgm:cxn modelId="{6312C81E-7E84-4D78-B89D-C4C40D0602B1}" type="presParOf" srcId="{6BC93C44-9A27-494B-A3C7-92DDAA47C32C}" destId="{AEFF9A37-875C-4EAA-813A-F17222026A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07279D-B417-438C-A121-A632933F0C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08B008-BA33-441B-8934-774B96007D41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Analyzed historical price changes over time.</a:t>
          </a:r>
        </a:p>
      </dgm:t>
    </dgm:pt>
    <dgm:pt modelId="{D5E2CC31-E476-4154-8FED-315720EF1E44}" type="parTrans" cxnId="{BB9941F4-ECF2-48D0-BE46-E3840DC5EE8F}">
      <dgm:prSet/>
      <dgm:spPr/>
      <dgm:t>
        <a:bodyPr/>
        <a:lstStyle/>
        <a:p>
          <a:endParaRPr lang="en-US"/>
        </a:p>
      </dgm:t>
    </dgm:pt>
    <dgm:pt modelId="{3C5B7B81-B344-4AF9-9539-5A065278D2D9}" type="sibTrans" cxnId="{BB9941F4-ECF2-48D0-BE46-E3840DC5EE8F}">
      <dgm:prSet/>
      <dgm:spPr/>
      <dgm:t>
        <a:bodyPr/>
        <a:lstStyle/>
        <a:p>
          <a:endParaRPr lang="en-US"/>
        </a:p>
      </dgm:t>
    </dgm:pt>
    <dgm:pt modelId="{D72058BC-8AB9-4A48-AA5A-1B504B667E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Identified seasonality and economic impact on pricing</a:t>
          </a:r>
          <a:r>
            <a:rPr lang="en-US" dirty="0"/>
            <a:t>.</a:t>
          </a:r>
        </a:p>
      </dgm:t>
    </dgm:pt>
    <dgm:pt modelId="{01D1B4B5-B943-4CE0-9EAB-BD89F20DAE41}" type="parTrans" cxnId="{E8591B86-9DCA-4556-98FB-BA6DB0DEE42C}">
      <dgm:prSet/>
      <dgm:spPr/>
      <dgm:t>
        <a:bodyPr/>
        <a:lstStyle/>
        <a:p>
          <a:endParaRPr lang="en-US"/>
        </a:p>
      </dgm:t>
    </dgm:pt>
    <dgm:pt modelId="{A3795E05-43CD-4D7B-B25D-544AE06C0ACC}" type="sibTrans" cxnId="{E8591B86-9DCA-4556-98FB-BA6DB0DEE42C}">
      <dgm:prSet/>
      <dgm:spPr/>
      <dgm:t>
        <a:bodyPr/>
        <a:lstStyle/>
        <a:p>
          <a:endParaRPr lang="en-US"/>
        </a:p>
      </dgm:t>
    </dgm:pt>
    <dgm:pt modelId="{78F4E7E1-F12F-4338-84E7-E684C25395D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Used time-series visualizations for trend detection.</a:t>
          </a:r>
        </a:p>
      </dgm:t>
    </dgm:pt>
    <dgm:pt modelId="{3BDC1167-D18E-47F5-8301-215231C246A6}" type="parTrans" cxnId="{8869E956-7214-45EF-8F04-290D4FA8B3D6}">
      <dgm:prSet/>
      <dgm:spPr/>
      <dgm:t>
        <a:bodyPr/>
        <a:lstStyle/>
        <a:p>
          <a:endParaRPr lang="en-US"/>
        </a:p>
      </dgm:t>
    </dgm:pt>
    <dgm:pt modelId="{EA159FF1-7E0C-4E62-B4AA-60D5BBB2B72F}" type="sibTrans" cxnId="{8869E956-7214-45EF-8F04-290D4FA8B3D6}">
      <dgm:prSet/>
      <dgm:spPr/>
      <dgm:t>
        <a:bodyPr/>
        <a:lstStyle/>
        <a:p>
          <a:endParaRPr lang="en-US"/>
        </a:p>
      </dgm:t>
    </dgm:pt>
    <dgm:pt modelId="{7925E678-CAEA-4D6C-B231-C3D7965E1ACB}" type="pres">
      <dgm:prSet presAssocID="{E907279D-B417-438C-A121-A632933F0CE0}" presName="root" presStyleCnt="0">
        <dgm:presLayoutVars>
          <dgm:dir/>
          <dgm:resizeHandles val="exact"/>
        </dgm:presLayoutVars>
      </dgm:prSet>
      <dgm:spPr/>
    </dgm:pt>
    <dgm:pt modelId="{316259E3-5C17-4BB5-9205-663EC3F4B0B6}" type="pres">
      <dgm:prSet presAssocID="{DA08B008-BA33-441B-8934-774B96007D41}" presName="compNode" presStyleCnt="0"/>
      <dgm:spPr/>
    </dgm:pt>
    <dgm:pt modelId="{D007C897-1925-45DA-9C59-BCC8DF46E91A}" type="pres">
      <dgm:prSet presAssocID="{DA08B008-BA33-441B-8934-774B96007D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FF2B49-E563-4E9C-929B-3CF36D036487}" type="pres">
      <dgm:prSet presAssocID="{DA08B008-BA33-441B-8934-774B96007D41}" presName="spaceRect" presStyleCnt="0"/>
      <dgm:spPr/>
    </dgm:pt>
    <dgm:pt modelId="{F1557A7C-C7E9-4552-BCAD-3B4969C3875D}" type="pres">
      <dgm:prSet presAssocID="{DA08B008-BA33-441B-8934-774B96007D41}" presName="textRect" presStyleLbl="revTx" presStyleIdx="0" presStyleCnt="3">
        <dgm:presLayoutVars>
          <dgm:chMax val="1"/>
          <dgm:chPref val="1"/>
        </dgm:presLayoutVars>
      </dgm:prSet>
      <dgm:spPr/>
    </dgm:pt>
    <dgm:pt modelId="{599E4974-D189-4870-9A34-E28E4F8BDCB1}" type="pres">
      <dgm:prSet presAssocID="{3C5B7B81-B344-4AF9-9539-5A065278D2D9}" presName="sibTrans" presStyleCnt="0"/>
      <dgm:spPr/>
    </dgm:pt>
    <dgm:pt modelId="{CE96DE38-D4BE-435E-BED4-9E8D17AE3DAE}" type="pres">
      <dgm:prSet presAssocID="{D72058BC-8AB9-4A48-AA5A-1B504B667EB4}" presName="compNode" presStyleCnt="0"/>
      <dgm:spPr/>
    </dgm:pt>
    <dgm:pt modelId="{B516398C-941E-4310-A74D-7AEFDAA979C5}" type="pres">
      <dgm:prSet presAssocID="{D72058BC-8AB9-4A48-AA5A-1B504B667E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C0B19255-312D-4426-AF38-2773433438AA}" type="pres">
      <dgm:prSet presAssocID="{D72058BC-8AB9-4A48-AA5A-1B504B667EB4}" presName="spaceRect" presStyleCnt="0"/>
      <dgm:spPr/>
    </dgm:pt>
    <dgm:pt modelId="{528672AF-EEEB-41D4-BE91-93CB2AD53BD9}" type="pres">
      <dgm:prSet presAssocID="{D72058BC-8AB9-4A48-AA5A-1B504B667EB4}" presName="textRect" presStyleLbl="revTx" presStyleIdx="1" presStyleCnt="3">
        <dgm:presLayoutVars>
          <dgm:chMax val="1"/>
          <dgm:chPref val="1"/>
        </dgm:presLayoutVars>
      </dgm:prSet>
      <dgm:spPr/>
    </dgm:pt>
    <dgm:pt modelId="{77728999-D9F5-457F-9A0B-21863D2FE278}" type="pres">
      <dgm:prSet presAssocID="{A3795E05-43CD-4D7B-B25D-544AE06C0ACC}" presName="sibTrans" presStyleCnt="0"/>
      <dgm:spPr/>
    </dgm:pt>
    <dgm:pt modelId="{EE6100D9-DDBE-415F-A62E-0041C82B71D9}" type="pres">
      <dgm:prSet presAssocID="{78F4E7E1-F12F-4338-84E7-E684C25395DA}" presName="compNode" presStyleCnt="0"/>
      <dgm:spPr/>
    </dgm:pt>
    <dgm:pt modelId="{F6E470CB-DF1A-4692-8522-0B054A1F4143}" type="pres">
      <dgm:prSet presAssocID="{78F4E7E1-F12F-4338-84E7-E684C25395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5AB035B-558C-4551-9C2A-140BD55C3B84}" type="pres">
      <dgm:prSet presAssocID="{78F4E7E1-F12F-4338-84E7-E684C25395DA}" presName="spaceRect" presStyleCnt="0"/>
      <dgm:spPr/>
    </dgm:pt>
    <dgm:pt modelId="{63A3EBA5-F240-42CE-954E-B8E054E4A839}" type="pres">
      <dgm:prSet presAssocID="{78F4E7E1-F12F-4338-84E7-E684C25395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5A4869-2962-4485-BAC4-0C6679254904}" type="presOf" srcId="{D72058BC-8AB9-4A48-AA5A-1B504B667EB4}" destId="{528672AF-EEEB-41D4-BE91-93CB2AD53BD9}" srcOrd="0" destOrd="0" presId="urn:microsoft.com/office/officeart/2018/2/layout/IconLabelList"/>
    <dgm:cxn modelId="{47A55851-F602-44B8-A993-A73B38A82EE6}" type="presOf" srcId="{DA08B008-BA33-441B-8934-774B96007D41}" destId="{F1557A7C-C7E9-4552-BCAD-3B4969C3875D}" srcOrd="0" destOrd="0" presId="urn:microsoft.com/office/officeart/2018/2/layout/IconLabelList"/>
    <dgm:cxn modelId="{8869E956-7214-45EF-8F04-290D4FA8B3D6}" srcId="{E907279D-B417-438C-A121-A632933F0CE0}" destId="{78F4E7E1-F12F-4338-84E7-E684C25395DA}" srcOrd="2" destOrd="0" parTransId="{3BDC1167-D18E-47F5-8301-215231C246A6}" sibTransId="{EA159FF1-7E0C-4E62-B4AA-60D5BBB2B72F}"/>
    <dgm:cxn modelId="{E8591B86-9DCA-4556-98FB-BA6DB0DEE42C}" srcId="{E907279D-B417-438C-A121-A632933F0CE0}" destId="{D72058BC-8AB9-4A48-AA5A-1B504B667EB4}" srcOrd="1" destOrd="0" parTransId="{01D1B4B5-B943-4CE0-9EAB-BD89F20DAE41}" sibTransId="{A3795E05-43CD-4D7B-B25D-544AE06C0ACC}"/>
    <dgm:cxn modelId="{0D970099-643A-4465-8402-A67FBB0A90E2}" type="presOf" srcId="{78F4E7E1-F12F-4338-84E7-E684C25395DA}" destId="{63A3EBA5-F240-42CE-954E-B8E054E4A839}" srcOrd="0" destOrd="0" presId="urn:microsoft.com/office/officeart/2018/2/layout/IconLabelList"/>
    <dgm:cxn modelId="{9188F6D2-80DB-4237-AC5C-60F7EEFBD2A4}" type="presOf" srcId="{E907279D-B417-438C-A121-A632933F0CE0}" destId="{7925E678-CAEA-4D6C-B231-C3D7965E1ACB}" srcOrd="0" destOrd="0" presId="urn:microsoft.com/office/officeart/2018/2/layout/IconLabelList"/>
    <dgm:cxn modelId="{BB9941F4-ECF2-48D0-BE46-E3840DC5EE8F}" srcId="{E907279D-B417-438C-A121-A632933F0CE0}" destId="{DA08B008-BA33-441B-8934-774B96007D41}" srcOrd="0" destOrd="0" parTransId="{D5E2CC31-E476-4154-8FED-315720EF1E44}" sibTransId="{3C5B7B81-B344-4AF9-9539-5A065278D2D9}"/>
    <dgm:cxn modelId="{414139FC-7AF7-4B05-B073-EF23B8F12F4E}" type="presParOf" srcId="{7925E678-CAEA-4D6C-B231-C3D7965E1ACB}" destId="{316259E3-5C17-4BB5-9205-663EC3F4B0B6}" srcOrd="0" destOrd="0" presId="urn:microsoft.com/office/officeart/2018/2/layout/IconLabelList"/>
    <dgm:cxn modelId="{FC03E06A-24A4-443C-A903-BD34C950E47C}" type="presParOf" srcId="{316259E3-5C17-4BB5-9205-663EC3F4B0B6}" destId="{D007C897-1925-45DA-9C59-BCC8DF46E91A}" srcOrd="0" destOrd="0" presId="urn:microsoft.com/office/officeart/2018/2/layout/IconLabelList"/>
    <dgm:cxn modelId="{8962E5AF-E499-4956-8D90-E45F10168044}" type="presParOf" srcId="{316259E3-5C17-4BB5-9205-663EC3F4B0B6}" destId="{B6FF2B49-E563-4E9C-929B-3CF36D036487}" srcOrd="1" destOrd="0" presId="urn:microsoft.com/office/officeart/2018/2/layout/IconLabelList"/>
    <dgm:cxn modelId="{33850392-D3CF-4E0F-AB19-AE6BF8B2E746}" type="presParOf" srcId="{316259E3-5C17-4BB5-9205-663EC3F4B0B6}" destId="{F1557A7C-C7E9-4552-BCAD-3B4969C3875D}" srcOrd="2" destOrd="0" presId="urn:microsoft.com/office/officeart/2018/2/layout/IconLabelList"/>
    <dgm:cxn modelId="{E0EE61F5-249E-434B-A64E-1B1392A9EE87}" type="presParOf" srcId="{7925E678-CAEA-4D6C-B231-C3D7965E1ACB}" destId="{599E4974-D189-4870-9A34-E28E4F8BDCB1}" srcOrd="1" destOrd="0" presId="urn:microsoft.com/office/officeart/2018/2/layout/IconLabelList"/>
    <dgm:cxn modelId="{42537C5F-2170-4A49-BF02-FF418D431EC6}" type="presParOf" srcId="{7925E678-CAEA-4D6C-B231-C3D7965E1ACB}" destId="{CE96DE38-D4BE-435E-BED4-9E8D17AE3DAE}" srcOrd="2" destOrd="0" presId="urn:microsoft.com/office/officeart/2018/2/layout/IconLabelList"/>
    <dgm:cxn modelId="{2CD38706-C7D4-4C2B-B19D-7A84E9044BFE}" type="presParOf" srcId="{CE96DE38-D4BE-435E-BED4-9E8D17AE3DAE}" destId="{B516398C-941E-4310-A74D-7AEFDAA979C5}" srcOrd="0" destOrd="0" presId="urn:microsoft.com/office/officeart/2018/2/layout/IconLabelList"/>
    <dgm:cxn modelId="{0EDC74C4-3BBD-4430-A16E-DC55223AC536}" type="presParOf" srcId="{CE96DE38-D4BE-435E-BED4-9E8D17AE3DAE}" destId="{C0B19255-312D-4426-AF38-2773433438AA}" srcOrd="1" destOrd="0" presId="urn:microsoft.com/office/officeart/2018/2/layout/IconLabelList"/>
    <dgm:cxn modelId="{025D3110-2E58-450A-8CC0-EB6987C1F605}" type="presParOf" srcId="{CE96DE38-D4BE-435E-BED4-9E8D17AE3DAE}" destId="{528672AF-EEEB-41D4-BE91-93CB2AD53BD9}" srcOrd="2" destOrd="0" presId="urn:microsoft.com/office/officeart/2018/2/layout/IconLabelList"/>
    <dgm:cxn modelId="{A55C6179-1C67-4898-B103-17F0C4E431DC}" type="presParOf" srcId="{7925E678-CAEA-4D6C-B231-C3D7965E1ACB}" destId="{77728999-D9F5-457F-9A0B-21863D2FE278}" srcOrd="3" destOrd="0" presId="urn:microsoft.com/office/officeart/2018/2/layout/IconLabelList"/>
    <dgm:cxn modelId="{7AD421B5-05C7-4C3B-843C-1D89D01291C0}" type="presParOf" srcId="{7925E678-CAEA-4D6C-B231-C3D7965E1ACB}" destId="{EE6100D9-DDBE-415F-A62E-0041C82B71D9}" srcOrd="4" destOrd="0" presId="urn:microsoft.com/office/officeart/2018/2/layout/IconLabelList"/>
    <dgm:cxn modelId="{44F76461-A6C5-4611-B982-35AFAB052AF8}" type="presParOf" srcId="{EE6100D9-DDBE-415F-A62E-0041C82B71D9}" destId="{F6E470CB-DF1A-4692-8522-0B054A1F4143}" srcOrd="0" destOrd="0" presId="urn:microsoft.com/office/officeart/2018/2/layout/IconLabelList"/>
    <dgm:cxn modelId="{DEE2A603-F2D4-48C2-8E6E-DD2C86920970}" type="presParOf" srcId="{EE6100D9-DDBE-415F-A62E-0041C82B71D9}" destId="{35AB035B-558C-4551-9C2A-140BD55C3B84}" srcOrd="1" destOrd="0" presId="urn:microsoft.com/office/officeart/2018/2/layout/IconLabelList"/>
    <dgm:cxn modelId="{BDAD8392-CF5D-4626-A6B9-9322E8A5726A}" type="presParOf" srcId="{EE6100D9-DDBE-415F-A62E-0041C82B71D9}" destId="{63A3EBA5-F240-42CE-954E-B8E054E4A8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E1BE8-CFC9-4057-9412-01034CC8BB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52D3CC5-ED32-4E51-AF05-43B5243637B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Adjust pricing based on location and key features</a:t>
          </a:r>
          <a:r>
            <a:rPr lang="en-US" dirty="0"/>
            <a:t>.</a:t>
          </a:r>
        </a:p>
      </dgm:t>
    </dgm:pt>
    <dgm:pt modelId="{84D8B8FC-8BC9-48DC-B7FD-386C71A88AC5}" type="parTrans" cxnId="{50FC1D6F-CBC5-4BE4-A80B-7E09422899DA}">
      <dgm:prSet/>
      <dgm:spPr/>
      <dgm:t>
        <a:bodyPr/>
        <a:lstStyle/>
        <a:p>
          <a:endParaRPr lang="en-US"/>
        </a:p>
      </dgm:t>
    </dgm:pt>
    <dgm:pt modelId="{C083FB1C-30A2-4438-B10B-7FFF9B7334A8}" type="sibTrans" cxnId="{50FC1D6F-CBC5-4BE4-A80B-7E09422899DA}">
      <dgm:prSet/>
      <dgm:spPr/>
      <dgm:t>
        <a:bodyPr/>
        <a:lstStyle/>
        <a:p>
          <a:endParaRPr lang="en-US"/>
        </a:p>
      </dgm:t>
    </dgm:pt>
    <dgm:pt modelId="{731A0169-E1B3-4871-933A-075F9CD90E19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Utilize clustering for targeted marketing strategies</a:t>
          </a:r>
          <a:r>
            <a:rPr lang="en-US" dirty="0"/>
            <a:t>.</a:t>
          </a:r>
        </a:p>
      </dgm:t>
    </dgm:pt>
    <dgm:pt modelId="{071FBC8B-A500-4795-9790-A6A5FD153571}" type="parTrans" cxnId="{8BB07CCD-E5BA-4230-9B06-B3C9DCD16DA7}">
      <dgm:prSet/>
      <dgm:spPr/>
      <dgm:t>
        <a:bodyPr/>
        <a:lstStyle/>
        <a:p>
          <a:endParaRPr lang="en-US"/>
        </a:p>
      </dgm:t>
    </dgm:pt>
    <dgm:pt modelId="{B5DF51E3-DABE-4FF1-8BFE-18862FFCCB24}" type="sibTrans" cxnId="{8BB07CCD-E5BA-4230-9B06-B3C9DCD16DA7}">
      <dgm:prSet/>
      <dgm:spPr/>
      <dgm:t>
        <a:bodyPr/>
        <a:lstStyle/>
        <a:p>
          <a:endParaRPr lang="en-US"/>
        </a:p>
      </dgm:t>
    </dgm:pt>
    <dgm:pt modelId="{6DD12823-07BB-4A5D-B3DA-D3A1E9D36144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predictive models for future price estimation</a:t>
          </a:r>
          <a:r>
            <a:rPr lang="en-US" dirty="0"/>
            <a:t>.</a:t>
          </a:r>
        </a:p>
      </dgm:t>
    </dgm:pt>
    <dgm:pt modelId="{1ABCD7B9-2A3D-49D7-9458-9E3C7961E346}" type="parTrans" cxnId="{31DF5596-AF1C-4CBE-863B-2E2E121D16B9}">
      <dgm:prSet/>
      <dgm:spPr/>
      <dgm:t>
        <a:bodyPr/>
        <a:lstStyle/>
        <a:p>
          <a:endParaRPr lang="en-US"/>
        </a:p>
      </dgm:t>
    </dgm:pt>
    <dgm:pt modelId="{BC434C21-4293-46D3-A156-E725D03581CE}" type="sibTrans" cxnId="{31DF5596-AF1C-4CBE-863B-2E2E121D16B9}">
      <dgm:prSet/>
      <dgm:spPr/>
      <dgm:t>
        <a:bodyPr/>
        <a:lstStyle/>
        <a:p>
          <a:endParaRPr lang="en-US"/>
        </a:p>
      </dgm:t>
    </dgm:pt>
    <dgm:pt modelId="{383F5074-188B-42E3-87B4-522FF965ADB9}" type="pres">
      <dgm:prSet presAssocID="{E36E1BE8-CFC9-4057-9412-01034CC8BBC7}" presName="root" presStyleCnt="0">
        <dgm:presLayoutVars>
          <dgm:dir/>
          <dgm:resizeHandles val="exact"/>
        </dgm:presLayoutVars>
      </dgm:prSet>
      <dgm:spPr/>
    </dgm:pt>
    <dgm:pt modelId="{79DEFF83-99A1-49B9-A256-5FEFD193018C}" type="pres">
      <dgm:prSet presAssocID="{D52D3CC5-ED32-4E51-AF05-43B5243637BF}" presName="compNode" presStyleCnt="0"/>
      <dgm:spPr/>
    </dgm:pt>
    <dgm:pt modelId="{EF495AE1-0C6A-4A3F-8A08-796372E49AC0}" type="pres">
      <dgm:prSet presAssocID="{D52D3CC5-ED32-4E51-AF05-43B5243637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B857F3C-D44D-4CD0-84E6-6D456D258DDD}" type="pres">
      <dgm:prSet presAssocID="{D52D3CC5-ED32-4E51-AF05-43B5243637BF}" presName="spaceRect" presStyleCnt="0"/>
      <dgm:spPr/>
    </dgm:pt>
    <dgm:pt modelId="{A0871BA3-8A32-4EF4-B8E9-7B57FA7F963B}" type="pres">
      <dgm:prSet presAssocID="{D52D3CC5-ED32-4E51-AF05-43B5243637BF}" presName="textRect" presStyleLbl="revTx" presStyleIdx="0" presStyleCnt="3">
        <dgm:presLayoutVars>
          <dgm:chMax val="1"/>
          <dgm:chPref val="1"/>
        </dgm:presLayoutVars>
      </dgm:prSet>
      <dgm:spPr/>
    </dgm:pt>
    <dgm:pt modelId="{4900954E-9FE1-4AF7-A2B0-0070FD69F378}" type="pres">
      <dgm:prSet presAssocID="{C083FB1C-30A2-4438-B10B-7FFF9B7334A8}" presName="sibTrans" presStyleCnt="0"/>
      <dgm:spPr/>
    </dgm:pt>
    <dgm:pt modelId="{D8361057-743B-496C-873C-04E772772360}" type="pres">
      <dgm:prSet presAssocID="{731A0169-E1B3-4871-933A-075F9CD90E19}" presName="compNode" presStyleCnt="0"/>
      <dgm:spPr/>
    </dgm:pt>
    <dgm:pt modelId="{94CD0F87-67FD-464F-A165-FB88283E0C74}" type="pres">
      <dgm:prSet presAssocID="{731A0169-E1B3-4871-933A-075F9CD90E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EF64AB3-723A-417D-858B-E94B1C119BDD}" type="pres">
      <dgm:prSet presAssocID="{731A0169-E1B3-4871-933A-075F9CD90E19}" presName="spaceRect" presStyleCnt="0"/>
      <dgm:spPr/>
    </dgm:pt>
    <dgm:pt modelId="{9B74321F-0683-421E-AF90-7690EB3962DA}" type="pres">
      <dgm:prSet presAssocID="{731A0169-E1B3-4871-933A-075F9CD90E19}" presName="textRect" presStyleLbl="revTx" presStyleIdx="1" presStyleCnt="3">
        <dgm:presLayoutVars>
          <dgm:chMax val="1"/>
          <dgm:chPref val="1"/>
        </dgm:presLayoutVars>
      </dgm:prSet>
      <dgm:spPr/>
    </dgm:pt>
    <dgm:pt modelId="{B22663CD-5F69-48A7-8472-E7482284EF92}" type="pres">
      <dgm:prSet presAssocID="{B5DF51E3-DABE-4FF1-8BFE-18862FFCCB24}" presName="sibTrans" presStyleCnt="0"/>
      <dgm:spPr/>
    </dgm:pt>
    <dgm:pt modelId="{8BDC0466-1D69-49E4-ADEF-8C51176FE2AE}" type="pres">
      <dgm:prSet presAssocID="{6DD12823-07BB-4A5D-B3DA-D3A1E9D36144}" presName="compNode" presStyleCnt="0"/>
      <dgm:spPr/>
    </dgm:pt>
    <dgm:pt modelId="{440D27C6-76B4-43B8-A474-9D7421E75EB9}" type="pres">
      <dgm:prSet presAssocID="{6DD12823-07BB-4A5D-B3DA-D3A1E9D36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A6A7D69-6D1D-4240-8711-083E33D3F22E}" type="pres">
      <dgm:prSet presAssocID="{6DD12823-07BB-4A5D-B3DA-D3A1E9D36144}" presName="spaceRect" presStyleCnt="0"/>
      <dgm:spPr/>
    </dgm:pt>
    <dgm:pt modelId="{F205D481-5B74-481D-BB87-418A8FCEF275}" type="pres">
      <dgm:prSet presAssocID="{6DD12823-07BB-4A5D-B3DA-D3A1E9D361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28C50A-165F-4606-A88F-8918726DE4E5}" type="presOf" srcId="{E36E1BE8-CFC9-4057-9412-01034CC8BBC7}" destId="{383F5074-188B-42E3-87B4-522FF965ADB9}" srcOrd="0" destOrd="0" presId="urn:microsoft.com/office/officeart/2018/2/layout/IconLabelList"/>
    <dgm:cxn modelId="{8CEECD22-EAD9-48F7-A805-B1DAB78FF52C}" type="presOf" srcId="{731A0169-E1B3-4871-933A-075F9CD90E19}" destId="{9B74321F-0683-421E-AF90-7690EB3962DA}" srcOrd="0" destOrd="0" presId="urn:microsoft.com/office/officeart/2018/2/layout/IconLabelList"/>
    <dgm:cxn modelId="{50FC1D6F-CBC5-4BE4-A80B-7E09422899DA}" srcId="{E36E1BE8-CFC9-4057-9412-01034CC8BBC7}" destId="{D52D3CC5-ED32-4E51-AF05-43B5243637BF}" srcOrd="0" destOrd="0" parTransId="{84D8B8FC-8BC9-48DC-B7FD-386C71A88AC5}" sibTransId="{C083FB1C-30A2-4438-B10B-7FFF9B7334A8}"/>
    <dgm:cxn modelId="{31DF5596-AF1C-4CBE-863B-2E2E121D16B9}" srcId="{E36E1BE8-CFC9-4057-9412-01034CC8BBC7}" destId="{6DD12823-07BB-4A5D-B3DA-D3A1E9D36144}" srcOrd="2" destOrd="0" parTransId="{1ABCD7B9-2A3D-49D7-9458-9E3C7961E346}" sibTransId="{BC434C21-4293-46D3-A156-E725D03581CE}"/>
    <dgm:cxn modelId="{A9CE64B8-87B0-4715-B446-AE9A7EFA6E60}" type="presOf" srcId="{6DD12823-07BB-4A5D-B3DA-D3A1E9D36144}" destId="{F205D481-5B74-481D-BB87-418A8FCEF275}" srcOrd="0" destOrd="0" presId="urn:microsoft.com/office/officeart/2018/2/layout/IconLabelList"/>
    <dgm:cxn modelId="{B36CE8C4-EF40-431C-947E-28E446C26569}" type="presOf" srcId="{D52D3CC5-ED32-4E51-AF05-43B5243637BF}" destId="{A0871BA3-8A32-4EF4-B8E9-7B57FA7F963B}" srcOrd="0" destOrd="0" presId="urn:microsoft.com/office/officeart/2018/2/layout/IconLabelList"/>
    <dgm:cxn modelId="{8BB07CCD-E5BA-4230-9B06-B3C9DCD16DA7}" srcId="{E36E1BE8-CFC9-4057-9412-01034CC8BBC7}" destId="{731A0169-E1B3-4871-933A-075F9CD90E19}" srcOrd="1" destOrd="0" parTransId="{071FBC8B-A500-4795-9790-A6A5FD153571}" sibTransId="{B5DF51E3-DABE-4FF1-8BFE-18862FFCCB24}"/>
    <dgm:cxn modelId="{FFCA5E7A-E409-416D-8AF1-3E92BBF3BF6B}" type="presParOf" srcId="{383F5074-188B-42E3-87B4-522FF965ADB9}" destId="{79DEFF83-99A1-49B9-A256-5FEFD193018C}" srcOrd="0" destOrd="0" presId="urn:microsoft.com/office/officeart/2018/2/layout/IconLabelList"/>
    <dgm:cxn modelId="{1E34C146-8961-402C-B643-9DA27F300AF9}" type="presParOf" srcId="{79DEFF83-99A1-49B9-A256-5FEFD193018C}" destId="{EF495AE1-0C6A-4A3F-8A08-796372E49AC0}" srcOrd="0" destOrd="0" presId="urn:microsoft.com/office/officeart/2018/2/layout/IconLabelList"/>
    <dgm:cxn modelId="{8305F845-D502-4022-A8C0-915D7D847517}" type="presParOf" srcId="{79DEFF83-99A1-49B9-A256-5FEFD193018C}" destId="{CB857F3C-D44D-4CD0-84E6-6D456D258DDD}" srcOrd="1" destOrd="0" presId="urn:microsoft.com/office/officeart/2018/2/layout/IconLabelList"/>
    <dgm:cxn modelId="{CCA4A62C-E102-44B6-ACDB-921A70A28CC8}" type="presParOf" srcId="{79DEFF83-99A1-49B9-A256-5FEFD193018C}" destId="{A0871BA3-8A32-4EF4-B8E9-7B57FA7F963B}" srcOrd="2" destOrd="0" presId="urn:microsoft.com/office/officeart/2018/2/layout/IconLabelList"/>
    <dgm:cxn modelId="{6873B935-F08C-4F1B-89F3-C1AC720511F8}" type="presParOf" srcId="{383F5074-188B-42E3-87B4-522FF965ADB9}" destId="{4900954E-9FE1-4AF7-A2B0-0070FD69F378}" srcOrd="1" destOrd="0" presId="urn:microsoft.com/office/officeart/2018/2/layout/IconLabelList"/>
    <dgm:cxn modelId="{0161858F-DCCB-4867-AB3B-E90361349350}" type="presParOf" srcId="{383F5074-188B-42E3-87B4-522FF965ADB9}" destId="{D8361057-743B-496C-873C-04E772772360}" srcOrd="2" destOrd="0" presId="urn:microsoft.com/office/officeart/2018/2/layout/IconLabelList"/>
    <dgm:cxn modelId="{455D8EB7-84E4-4F48-8C9F-9E225B908BD8}" type="presParOf" srcId="{D8361057-743B-496C-873C-04E772772360}" destId="{94CD0F87-67FD-464F-A165-FB88283E0C74}" srcOrd="0" destOrd="0" presId="urn:microsoft.com/office/officeart/2018/2/layout/IconLabelList"/>
    <dgm:cxn modelId="{EEA015CF-6CE8-47B6-B436-E1BF48FC3694}" type="presParOf" srcId="{D8361057-743B-496C-873C-04E772772360}" destId="{CEF64AB3-723A-417D-858B-E94B1C119BDD}" srcOrd="1" destOrd="0" presId="urn:microsoft.com/office/officeart/2018/2/layout/IconLabelList"/>
    <dgm:cxn modelId="{405F0540-CAF8-438C-AFFC-510DEA7BBF99}" type="presParOf" srcId="{D8361057-743B-496C-873C-04E772772360}" destId="{9B74321F-0683-421E-AF90-7690EB3962DA}" srcOrd="2" destOrd="0" presId="urn:microsoft.com/office/officeart/2018/2/layout/IconLabelList"/>
    <dgm:cxn modelId="{7E09EC21-2162-4434-9AF8-23C7ED8E47D2}" type="presParOf" srcId="{383F5074-188B-42E3-87B4-522FF965ADB9}" destId="{B22663CD-5F69-48A7-8472-E7482284EF92}" srcOrd="3" destOrd="0" presId="urn:microsoft.com/office/officeart/2018/2/layout/IconLabelList"/>
    <dgm:cxn modelId="{B90FA9B9-BF2C-4DBB-8EC1-54212E68028C}" type="presParOf" srcId="{383F5074-188B-42E3-87B4-522FF965ADB9}" destId="{8BDC0466-1D69-49E4-ADEF-8C51176FE2AE}" srcOrd="4" destOrd="0" presId="urn:microsoft.com/office/officeart/2018/2/layout/IconLabelList"/>
    <dgm:cxn modelId="{0DDFF0C5-EE3D-422F-8F1B-E25156339FEE}" type="presParOf" srcId="{8BDC0466-1D69-49E4-ADEF-8C51176FE2AE}" destId="{440D27C6-76B4-43B8-A474-9D7421E75EB9}" srcOrd="0" destOrd="0" presId="urn:microsoft.com/office/officeart/2018/2/layout/IconLabelList"/>
    <dgm:cxn modelId="{5A868C09-07D9-434E-8BFF-F45727DE0AEB}" type="presParOf" srcId="{8BDC0466-1D69-49E4-ADEF-8C51176FE2AE}" destId="{CA6A7D69-6D1D-4240-8711-083E33D3F22E}" srcOrd="1" destOrd="0" presId="urn:microsoft.com/office/officeart/2018/2/layout/IconLabelList"/>
    <dgm:cxn modelId="{8BAAA05E-C31D-4EF4-AD3E-5A7DF60B15FA}" type="presParOf" srcId="{8BDC0466-1D69-49E4-ADEF-8C51176FE2AE}" destId="{F205D481-5B74-481D-BB87-418A8FCEF2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0F4368-2B11-41C4-B6EA-E2898328C2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93CD84-30AD-4D73-A1AD-9FBCB407CD2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EDA provided valuable insights into real estate pricing.</a:t>
          </a:r>
        </a:p>
      </dgm:t>
    </dgm:pt>
    <dgm:pt modelId="{95723C45-D0DB-411C-99FE-AD3450A541C0}" type="parTrans" cxnId="{019AD301-9D7B-4D80-A505-62420DE74BC3}">
      <dgm:prSet/>
      <dgm:spPr/>
      <dgm:t>
        <a:bodyPr/>
        <a:lstStyle/>
        <a:p>
          <a:endParaRPr lang="en-US"/>
        </a:p>
      </dgm:t>
    </dgm:pt>
    <dgm:pt modelId="{B0898470-AD3A-49D3-B538-037DBEADF678}" type="sibTrans" cxnId="{019AD301-9D7B-4D80-A505-62420DE74BC3}">
      <dgm:prSet/>
      <dgm:spPr/>
      <dgm:t>
        <a:bodyPr/>
        <a:lstStyle/>
        <a:p>
          <a:endParaRPr lang="en-US"/>
        </a:p>
      </dgm:t>
    </dgm:pt>
    <dgm:pt modelId="{AC4D300A-F29E-4178-9665-DF940DEEC1F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Future work: Implement machine learning models for price predictions</a:t>
          </a:r>
          <a:r>
            <a:rPr lang="en-US" dirty="0"/>
            <a:t>.</a:t>
          </a:r>
        </a:p>
      </dgm:t>
    </dgm:pt>
    <dgm:pt modelId="{53A1F53F-9545-409D-8147-8BAD779E38F4}" type="parTrans" cxnId="{0F7B4670-F044-4A3B-A28A-8C41E04A64F8}">
      <dgm:prSet/>
      <dgm:spPr/>
      <dgm:t>
        <a:bodyPr/>
        <a:lstStyle/>
        <a:p>
          <a:endParaRPr lang="en-US"/>
        </a:p>
      </dgm:t>
    </dgm:pt>
    <dgm:pt modelId="{F108C397-96F5-4C3D-AD58-4BB5C808DABE}" type="sibTrans" cxnId="{0F7B4670-F044-4A3B-A28A-8C41E04A64F8}">
      <dgm:prSet/>
      <dgm:spPr/>
      <dgm:t>
        <a:bodyPr/>
        <a:lstStyle/>
        <a:p>
          <a:endParaRPr lang="en-US"/>
        </a:p>
      </dgm:t>
    </dgm:pt>
    <dgm:pt modelId="{48245C81-BFC5-4817-8292-73E41BDFCFB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Data-driven strategies enhance business decisions.</a:t>
          </a:r>
        </a:p>
      </dgm:t>
    </dgm:pt>
    <dgm:pt modelId="{03BC74F4-80C6-46DA-B22B-B792CCB3D1EB}" type="parTrans" cxnId="{8AD8BC9D-7656-468A-A424-6D6C37466FEF}">
      <dgm:prSet/>
      <dgm:spPr/>
      <dgm:t>
        <a:bodyPr/>
        <a:lstStyle/>
        <a:p>
          <a:endParaRPr lang="en-US"/>
        </a:p>
      </dgm:t>
    </dgm:pt>
    <dgm:pt modelId="{BEDCF5E2-6AE6-41AA-B731-097B5315B1BC}" type="sibTrans" cxnId="{8AD8BC9D-7656-468A-A424-6D6C37466FEF}">
      <dgm:prSet/>
      <dgm:spPr/>
      <dgm:t>
        <a:bodyPr/>
        <a:lstStyle/>
        <a:p>
          <a:endParaRPr lang="en-US"/>
        </a:p>
      </dgm:t>
    </dgm:pt>
    <dgm:pt modelId="{543279B8-A3A2-43FA-A1A3-DB07C0E67A65}" type="pres">
      <dgm:prSet presAssocID="{1B0F4368-2B11-41C4-B6EA-E2898328C255}" presName="root" presStyleCnt="0">
        <dgm:presLayoutVars>
          <dgm:dir/>
          <dgm:resizeHandles val="exact"/>
        </dgm:presLayoutVars>
      </dgm:prSet>
      <dgm:spPr/>
    </dgm:pt>
    <dgm:pt modelId="{57622F9B-4D68-43A2-80F1-B0E785682977}" type="pres">
      <dgm:prSet presAssocID="{7593CD84-30AD-4D73-A1AD-9FBCB407CD2A}" presName="compNode" presStyleCnt="0"/>
      <dgm:spPr/>
    </dgm:pt>
    <dgm:pt modelId="{7ED10805-2D8C-457F-B471-063995B1DD5E}" type="pres">
      <dgm:prSet presAssocID="{7593CD84-30AD-4D73-A1AD-9FBCB407CD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BEAF398-30D4-4282-B904-09E7C943476F}" type="pres">
      <dgm:prSet presAssocID="{7593CD84-30AD-4D73-A1AD-9FBCB407CD2A}" presName="spaceRect" presStyleCnt="0"/>
      <dgm:spPr/>
    </dgm:pt>
    <dgm:pt modelId="{C6F20A35-19C0-4FDF-A345-85EDEEA55F75}" type="pres">
      <dgm:prSet presAssocID="{7593CD84-30AD-4D73-A1AD-9FBCB407CD2A}" presName="textRect" presStyleLbl="revTx" presStyleIdx="0" presStyleCnt="3">
        <dgm:presLayoutVars>
          <dgm:chMax val="1"/>
          <dgm:chPref val="1"/>
        </dgm:presLayoutVars>
      </dgm:prSet>
      <dgm:spPr/>
    </dgm:pt>
    <dgm:pt modelId="{27ADF565-F7B2-402D-A257-44951DAC23A5}" type="pres">
      <dgm:prSet presAssocID="{B0898470-AD3A-49D3-B538-037DBEADF678}" presName="sibTrans" presStyleCnt="0"/>
      <dgm:spPr/>
    </dgm:pt>
    <dgm:pt modelId="{88E01CEA-EA30-4D6C-8616-BCA7E461E3BB}" type="pres">
      <dgm:prSet presAssocID="{AC4D300A-F29E-4178-9665-DF940DEEC1F2}" presName="compNode" presStyleCnt="0"/>
      <dgm:spPr/>
    </dgm:pt>
    <dgm:pt modelId="{71E3E2AA-2213-4873-B805-8076ED012AE0}" type="pres">
      <dgm:prSet presAssocID="{AC4D300A-F29E-4178-9665-DF940DEEC1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1F10D25-7314-4ACA-B85B-7FDBB7F2BB86}" type="pres">
      <dgm:prSet presAssocID="{AC4D300A-F29E-4178-9665-DF940DEEC1F2}" presName="spaceRect" presStyleCnt="0"/>
      <dgm:spPr/>
    </dgm:pt>
    <dgm:pt modelId="{BDAFDB90-D4B9-4EE3-8A4C-765554C47DA4}" type="pres">
      <dgm:prSet presAssocID="{AC4D300A-F29E-4178-9665-DF940DEEC1F2}" presName="textRect" presStyleLbl="revTx" presStyleIdx="1" presStyleCnt="3">
        <dgm:presLayoutVars>
          <dgm:chMax val="1"/>
          <dgm:chPref val="1"/>
        </dgm:presLayoutVars>
      </dgm:prSet>
      <dgm:spPr/>
    </dgm:pt>
    <dgm:pt modelId="{8320BFC3-9E71-4B27-B996-538A59274C68}" type="pres">
      <dgm:prSet presAssocID="{F108C397-96F5-4C3D-AD58-4BB5C808DABE}" presName="sibTrans" presStyleCnt="0"/>
      <dgm:spPr/>
    </dgm:pt>
    <dgm:pt modelId="{C005600D-2F9B-4A96-A9E2-050BC01421CE}" type="pres">
      <dgm:prSet presAssocID="{48245C81-BFC5-4817-8292-73E41BDFCFB3}" presName="compNode" presStyleCnt="0"/>
      <dgm:spPr/>
    </dgm:pt>
    <dgm:pt modelId="{E1D71568-8115-463D-9372-C20DC1B6D221}" type="pres">
      <dgm:prSet presAssocID="{48245C81-BFC5-4817-8292-73E41BDFC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5EE3383-9DBD-43FA-98C0-C5759813425B}" type="pres">
      <dgm:prSet presAssocID="{48245C81-BFC5-4817-8292-73E41BDFCFB3}" presName="spaceRect" presStyleCnt="0"/>
      <dgm:spPr/>
    </dgm:pt>
    <dgm:pt modelId="{6848D0E3-8B24-4671-8FF5-0D66775D9532}" type="pres">
      <dgm:prSet presAssocID="{48245C81-BFC5-4817-8292-73E41BDFC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9AD301-9D7B-4D80-A505-62420DE74BC3}" srcId="{1B0F4368-2B11-41C4-B6EA-E2898328C255}" destId="{7593CD84-30AD-4D73-A1AD-9FBCB407CD2A}" srcOrd="0" destOrd="0" parTransId="{95723C45-D0DB-411C-99FE-AD3450A541C0}" sibTransId="{B0898470-AD3A-49D3-B538-037DBEADF678}"/>
    <dgm:cxn modelId="{E197F210-F58E-433F-9550-94329C01B518}" type="presOf" srcId="{7593CD84-30AD-4D73-A1AD-9FBCB407CD2A}" destId="{C6F20A35-19C0-4FDF-A345-85EDEEA55F75}" srcOrd="0" destOrd="0" presId="urn:microsoft.com/office/officeart/2018/2/layout/IconLabelList"/>
    <dgm:cxn modelId="{28BB891F-4FCA-4A42-B60B-654FFC67C521}" type="presOf" srcId="{1B0F4368-2B11-41C4-B6EA-E2898328C255}" destId="{543279B8-A3A2-43FA-A1A3-DB07C0E67A65}" srcOrd="0" destOrd="0" presId="urn:microsoft.com/office/officeart/2018/2/layout/IconLabelList"/>
    <dgm:cxn modelId="{0F7B4670-F044-4A3B-A28A-8C41E04A64F8}" srcId="{1B0F4368-2B11-41C4-B6EA-E2898328C255}" destId="{AC4D300A-F29E-4178-9665-DF940DEEC1F2}" srcOrd="1" destOrd="0" parTransId="{53A1F53F-9545-409D-8147-8BAD779E38F4}" sibTransId="{F108C397-96F5-4C3D-AD58-4BB5C808DABE}"/>
    <dgm:cxn modelId="{124EA786-9E2B-42D0-AB14-003DFA6FE282}" type="presOf" srcId="{AC4D300A-F29E-4178-9665-DF940DEEC1F2}" destId="{BDAFDB90-D4B9-4EE3-8A4C-765554C47DA4}" srcOrd="0" destOrd="0" presId="urn:microsoft.com/office/officeart/2018/2/layout/IconLabelList"/>
    <dgm:cxn modelId="{8AD8BC9D-7656-468A-A424-6D6C37466FEF}" srcId="{1B0F4368-2B11-41C4-B6EA-E2898328C255}" destId="{48245C81-BFC5-4817-8292-73E41BDFCFB3}" srcOrd="2" destOrd="0" parTransId="{03BC74F4-80C6-46DA-B22B-B792CCB3D1EB}" sibTransId="{BEDCF5E2-6AE6-41AA-B731-097B5315B1BC}"/>
    <dgm:cxn modelId="{0180E2C2-1DDA-442D-81B0-6940794CE372}" type="presOf" srcId="{48245C81-BFC5-4817-8292-73E41BDFCFB3}" destId="{6848D0E3-8B24-4671-8FF5-0D66775D9532}" srcOrd="0" destOrd="0" presId="urn:microsoft.com/office/officeart/2018/2/layout/IconLabelList"/>
    <dgm:cxn modelId="{B97E036C-CE91-4CB8-8E4A-AB4AD6D1E3B7}" type="presParOf" srcId="{543279B8-A3A2-43FA-A1A3-DB07C0E67A65}" destId="{57622F9B-4D68-43A2-80F1-B0E785682977}" srcOrd="0" destOrd="0" presId="urn:microsoft.com/office/officeart/2018/2/layout/IconLabelList"/>
    <dgm:cxn modelId="{B2DC3F5A-3DA3-455F-BB07-3FF9416690B8}" type="presParOf" srcId="{57622F9B-4D68-43A2-80F1-B0E785682977}" destId="{7ED10805-2D8C-457F-B471-063995B1DD5E}" srcOrd="0" destOrd="0" presId="urn:microsoft.com/office/officeart/2018/2/layout/IconLabelList"/>
    <dgm:cxn modelId="{F5B91868-9117-428E-8E66-E280B9E1937F}" type="presParOf" srcId="{57622F9B-4D68-43A2-80F1-B0E785682977}" destId="{7BEAF398-30D4-4282-B904-09E7C943476F}" srcOrd="1" destOrd="0" presId="urn:microsoft.com/office/officeart/2018/2/layout/IconLabelList"/>
    <dgm:cxn modelId="{CE0B9C46-948B-4487-AB74-796DC43E03E4}" type="presParOf" srcId="{57622F9B-4D68-43A2-80F1-B0E785682977}" destId="{C6F20A35-19C0-4FDF-A345-85EDEEA55F75}" srcOrd="2" destOrd="0" presId="urn:microsoft.com/office/officeart/2018/2/layout/IconLabelList"/>
    <dgm:cxn modelId="{850ED55E-8DF3-4FD0-B684-43583A7743A3}" type="presParOf" srcId="{543279B8-A3A2-43FA-A1A3-DB07C0E67A65}" destId="{27ADF565-F7B2-402D-A257-44951DAC23A5}" srcOrd="1" destOrd="0" presId="urn:microsoft.com/office/officeart/2018/2/layout/IconLabelList"/>
    <dgm:cxn modelId="{A88FEA60-13BE-4F6B-9D86-387476C9E6E6}" type="presParOf" srcId="{543279B8-A3A2-43FA-A1A3-DB07C0E67A65}" destId="{88E01CEA-EA30-4D6C-8616-BCA7E461E3BB}" srcOrd="2" destOrd="0" presId="urn:microsoft.com/office/officeart/2018/2/layout/IconLabelList"/>
    <dgm:cxn modelId="{55B78893-65FF-4480-9D93-C92E5FDE78CF}" type="presParOf" srcId="{88E01CEA-EA30-4D6C-8616-BCA7E461E3BB}" destId="{71E3E2AA-2213-4873-B805-8076ED012AE0}" srcOrd="0" destOrd="0" presId="urn:microsoft.com/office/officeart/2018/2/layout/IconLabelList"/>
    <dgm:cxn modelId="{0E5D089A-76B0-42C8-A9F0-99DCDDFFFA43}" type="presParOf" srcId="{88E01CEA-EA30-4D6C-8616-BCA7E461E3BB}" destId="{01F10D25-7314-4ACA-B85B-7FDBB7F2BB86}" srcOrd="1" destOrd="0" presId="urn:microsoft.com/office/officeart/2018/2/layout/IconLabelList"/>
    <dgm:cxn modelId="{F53B760C-7F24-4003-BABE-9F92F7A53B13}" type="presParOf" srcId="{88E01CEA-EA30-4D6C-8616-BCA7E461E3BB}" destId="{BDAFDB90-D4B9-4EE3-8A4C-765554C47DA4}" srcOrd="2" destOrd="0" presId="urn:microsoft.com/office/officeart/2018/2/layout/IconLabelList"/>
    <dgm:cxn modelId="{E3F43403-78FC-43F3-9851-5262C2EA2809}" type="presParOf" srcId="{543279B8-A3A2-43FA-A1A3-DB07C0E67A65}" destId="{8320BFC3-9E71-4B27-B996-538A59274C68}" srcOrd="3" destOrd="0" presId="urn:microsoft.com/office/officeart/2018/2/layout/IconLabelList"/>
    <dgm:cxn modelId="{37CE3BC2-B44B-4B4B-803D-17BD43ED2549}" type="presParOf" srcId="{543279B8-A3A2-43FA-A1A3-DB07C0E67A65}" destId="{C005600D-2F9B-4A96-A9E2-050BC01421CE}" srcOrd="4" destOrd="0" presId="urn:microsoft.com/office/officeart/2018/2/layout/IconLabelList"/>
    <dgm:cxn modelId="{A5A49A83-8185-44CC-8973-C771B5B19CCE}" type="presParOf" srcId="{C005600D-2F9B-4A96-A9E2-050BC01421CE}" destId="{E1D71568-8115-463D-9372-C20DC1B6D221}" srcOrd="0" destOrd="0" presId="urn:microsoft.com/office/officeart/2018/2/layout/IconLabelList"/>
    <dgm:cxn modelId="{A0B906E9-E11B-4DEE-88C1-E737A45E8FFF}" type="presParOf" srcId="{C005600D-2F9B-4A96-A9E2-050BC01421CE}" destId="{55EE3383-9DBD-43FA-98C0-C5759813425B}" srcOrd="1" destOrd="0" presId="urn:microsoft.com/office/officeart/2018/2/layout/IconLabelList"/>
    <dgm:cxn modelId="{DC104A69-722C-4C50-99C6-96B41AB5F61D}" type="presParOf" srcId="{C005600D-2F9B-4A96-A9E2-050BC01421CE}" destId="{6848D0E3-8B24-4671-8FF5-0D66775D9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CF2AF-FDD7-4792-8626-5A6595BA3AC6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F5D3-2949-4785-A822-319229AE5F02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Housing Data.csv</a:t>
          </a:r>
        </a:p>
      </dsp:txBody>
      <dsp:txXfrm>
        <a:off x="729373" y="1314747"/>
        <a:ext cx="1488867" cy="595546"/>
      </dsp:txXfrm>
    </dsp:sp>
    <dsp:sp modelId="{1B5EAC99-8C46-4867-9B5A-AB138020BE8F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74CDC-9B0C-4A9D-AFE5-8C7C81C26D33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Features:</a:t>
          </a:r>
        </a:p>
      </dsp:txBody>
      <dsp:txXfrm>
        <a:off x="2478792" y="1314747"/>
        <a:ext cx="1488867" cy="595546"/>
      </dsp:txXfrm>
    </dsp:sp>
    <dsp:sp modelId="{30235CCC-41F7-4511-8AA5-C223853AC1B2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73ED6-74C0-421F-ABCA-8D94B3C9F575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Location, Size (sq ft, bedrooms, bathrooms)</a:t>
          </a:r>
        </a:p>
      </dsp:txBody>
      <dsp:txXfrm>
        <a:off x="4228211" y="1314747"/>
        <a:ext cx="1488867" cy="595546"/>
      </dsp:txXfrm>
    </dsp:sp>
    <dsp:sp modelId="{EA60D9D4-FA6F-411C-BE13-B796225305B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F5EAE-C7A8-4160-8836-C746B9EB01D2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Amenities (garage, pool, garden</a:t>
          </a:r>
          <a:r>
            <a:rPr lang="en-US" sz="1400" kern="1200" dirty="0"/>
            <a:t>)</a:t>
          </a:r>
        </a:p>
      </dsp:txBody>
      <dsp:txXfrm>
        <a:off x="5977630" y="1314747"/>
        <a:ext cx="1488867" cy="595546"/>
      </dsp:txXfrm>
    </dsp:sp>
    <dsp:sp modelId="{E2F89554-7FE4-49B5-8231-587195385FB4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9E128-B1B1-4EE5-8034-7A9BB6A9818F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Market trends &amp; historical pricing data.</a:t>
          </a:r>
        </a:p>
      </dsp:txBody>
      <dsp:txXfrm>
        <a:off x="3353501" y="3204069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FA28C-642D-4CA2-A18F-2497B4516189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1C550-2055-4D03-801C-1B933A16AFA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Handled missing values and outliers</a:t>
          </a:r>
          <a:r>
            <a:rPr lang="en-US" sz="2400" kern="1200" dirty="0"/>
            <a:t>.</a:t>
          </a:r>
        </a:p>
      </dsp:txBody>
      <dsp:txXfrm>
        <a:off x="283960" y="1066136"/>
        <a:ext cx="2107770" cy="1308711"/>
      </dsp:txXfrm>
    </dsp:sp>
    <dsp:sp modelId="{6D0581E8-D26F-464C-8E44-0106F4758E65}">
      <dsp:nvSpPr>
        <dsp:cNvPr id="0" name=""/>
        <dsp:cNvSpPr/>
      </dsp:nvSpPr>
      <dsp:spPr>
        <a:xfrm>
          <a:off x="2687272" y="736897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4B7CD-26CE-432B-AF1E-824B981D525A}">
      <dsp:nvSpPr>
        <dsp:cNvPr id="0" name=""/>
        <dsp:cNvSpPr/>
      </dsp:nvSpPr>
      <dsp:spPr>
        <a:xfrm>
          <a:off x="2930517" y="967979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Removed duplicate records</a:t>
          </a:r>
          <a:r>
            <a:rPr lang="en-US" sz="2400" kern="1200" dirty="0"/>
            <a:t>.</a:t>
          </a:r>
        </a:p>
      </dsp:txBody>
      <dsp:txXfrm>
        <a:off x="2971233" y="1008695"/>
        <a:ext cx="2107770" cy="1308711"/>
      </dsp:txXfrm>
    </dsp:sp>
    <dsp:sp modelId="{36535159-8E4C-4A59-AD7C-651133F9A9EE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223E-BA26-472F-93D2-E1AB047E6F6D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Standardized categorical and numerical data</a:t>
          </a:r>
          <a:r>
            <a:rPr lang="en-US" sz="2400" kern="1200" dirty="0"/>
            <a:t>.</a:t>
          </a:r>
        </a:p>
      </dsp:txBody>
      <dsp:txXfrm>
        <a:off x="5635343" y="1066136"/>
        <a:ext cx="2107770" cy="1308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BF33E-E597-4ADB-B076-33AFC9E0B22E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Examined individual variable distributions (histograms, boxplots).</a:t>
          </a:r>
        </a:p>
      </dsp:txBody>
      <dsp:txXfrm>
        <a:off x="32418" y="32418"/>
        <a:ext cx="5772143" cy="1041985"/>
      </dsp:txXfrm>
    </dsp:sp>
    <dsp:sp modelId="{C1A3382B-3250-4826-81DD-3566AAAA9415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Identified correlations between key factors (scatter plots, heatmaps</a:t>
          </a:r>
          <a:r>
            <a:rPr lang="en-US" sz="2800" kern="1200" dirty="0"/>
            <a:t>).</a:t>
          </a:r>
        </a:p>
      </dsp:txBody>
      <dsp:txXfrm>
        <a:off x="647108" y="1323709"/>
        <a:ext cx="5567530" cy="1041985"/>
      </dsp:txXfrm>
    </dsp:sp>
    <dsp:sp modelId="{ADAF016B-74F3-40B6-83CF-854B7B7344B9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Insights on location, size, and amenities affecting prices.</a:t>
          </a:r>
        </a:p>
      </dsp:txBody>
      <dsp:txXfrm>
        <a:off x="1261798" y="2615001"/>
        <a:ext cx="5567530" cy="1041985"/>
      </dsp:txXfrm>
    </dsp:sp>
    <dsp:sp modelId="{0B74306C-6BFF-4E4E-B2A5-FA50E0CED477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11E93FCA-1B21-41C7-A9CE-028F83D439EC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BF508-6D8E-4F09-8A69-BAC7EFD70CE7}">
      <dsp:nvSpPr>
        <dsp:cNvPr id="0" name=""/>
        <dsp:cNvSpPr/>
      </dsp:nvSpPr>
      <dsp:spPr>
        <a:xfrm>
          <a:off x="520435" y="45000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84FBD-F747-4BA8-8048-B73619E91A69}">
      <dsp:nvSpPr>
        <dsp:cNvPr id="0" name=""/>
        <dsp:cNvSpPr/>
      </dsp:nvSpPr>
      <dsp:spPr>
        <a:xfrm>
          <a:off x="25435" y="15300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Created new variables like:</a:t>
          </a:r>
        </a:p>
      </dsp:txBody>
      <dsp:txXfrm>
        <a:off x="25435" y="1530066"/>
        <a:ext cx="1800000" cy="720000"/>
      </dsp:txXfrm>
    </dsp:sp>
    <dsp:sp modelId="{ADC38EFF-5311-4B7E-9383-43FE0678A7AE}">
      <dsp:nvSpPr>
        <dsp:cNvPr id="0" name=""/>
        <dsp:cNvSpPr/>
      </dsp:nvSpPr>
      <dsp:spPr>
        <a:xfrm>
          <a:off x="2635435" y="45000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3DA9C-5FCC-49CF-9733-AED930B7F0C3}">
      <dsp:nvSpPr>
        <dsp:cNvPr id="0" name=""/>
        <dsp:cNvSpPr/>
      </dsp:nvSpPr>
      <dsp:spPr>
        <a:xfrm>
          <a:off x="2140435" y="15300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Price per square foot</a:t>
          </a:r>
        </a:p>
      </dsp:txBody>
      <dsp:txXfrm>
        <a:off x="2140435" y="1530066"/>
        <a:ext cx="1800000" cy="720000"/>
      </dsp:txXfrm>
    </dsp:sp>
    <dsp:sp modelId="{3E0011FB-60B4-4EC2-BFE4-D06199676CC0}">
      <dsp:nvSpPr>
        <dsp:cNvPr id="0" name=""/>
        <dsp:cNvSpPr/>
      </dsp:nvSpPr>
      <dsp:spPr>
        <a:xfrm>
          <a:off x="4750435" y="45000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4CC5E-0852-4A47-80EE-249370838DC8}">
      <dsp:nvSpPr>
        <dsp:cNvPr id="0" name=""/>
        <dsp:cNvSpPr/>
      </dsp:nvSpPr>
      <dsp:spPr>
        <a:xfrm>
          <a:off x="4255435" y="153006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Property age</a:t>
          </a:r>
        </a:p>
      </dsp:txBody>
      <dsp:txXfrm>
        <a:off x="4255435" y="1530066"/>
        <a:ext cx="1800000" cy="720000"/>
      </dsp:txXfrm>
    </dsp:sp>
    <dsp:sp modelId="{26673DCF-208F-4517-BA1E-2C63A6280CE4}">
      <dsp:nvSpPr>
        <dsp:cNvPr id="0" name=""/>
        <dsp:cNvSpPr/>
      </dsp:nvSpPr>
      <dsp:spPr>
        <a:xfrm>
          <a:off x="6865435" y="49395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F9A37-875C-4EAA-813A-F17222026A85}">
      <dsp:nvSpPr>
        <dsp:cNvPr id="0" name=""/>
        <dsp:cNvSpPr/>
      </dsp:nvSpPr>
      <dsp:spPr>
        <a:xfrm>
          <a:off x="6370435" y="1661902"/>
          <a:ext cx="1800000" cy="54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room density analysis and predictive modeling</a:t>
          </a:r>
          <a:r>
            <a:rPr lang="en-US" sz="1400" kern="1200" dirty="0"/>
            <a:t>.</a:t>
          </a:r>
        </a:p>
      </dsp:txBody>
      <dsp:txXfrm>
        <a:off x="6370435" y="1661902"/>
        <a:ext cx="1800000" cy="544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7C897-1925-45DA-9C59-BCC8DF46E91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7A7C-C7E9-4552-BCAD-3B4969C3875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Analyzed historical price changes over time.</a:t>
          </a:r>
        </a:p>
      </dsp:txBody>
      <dsp:txXfrm>
        <a:off x="78583" y="2435142"/>
        <a:ext cx="2399612" cy="720000"/>
      </dsp:txXfrm>
    </dsp:sp>
    <dsp:sp modelId="{B516398C-941E-4310-A74D-7AEFDAA979C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672AF-EEEB-41D4-BE91-93CB2AD53BD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Identified seasonality and economic impact on pricing</a:t>
          </a:r>
          <a:r>
            <a:rPr lang="en-US" sz="1800" kern="1200" dirty="0"/>
            <a:t>.</a:t>
          </a:r>
        </a:p>
      </dsp:txBody>
      <dsp:txXfrm>
        <a:off x="2898129" y="2435142"/>
        <a:ext cx="2399612" cy="720000"/>
      </dsp:txXfrm>
    </dsp:sp>
    <dsp:sp modelId="{F6E470CB-DF1A-4692-8522-0B054A1F414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EBA5-F240-42CE-954E-B8E054E4A83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Used time-series visualizations for trend detection.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5AE1-0C6A-4A3F-8A08-796372E49AC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1BA3-8A32-4EF4-B8E9-7B57FA7F963B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Adjust pricing based on location and key features</a:t>
          </a:r>
          <a:r>
            <a:rPr lang="en-US" sz="1700" kern="1200" dirty="0"/>
            <a:t>.</a:t>
          </a:r>
        </a:p>
      </dsp:txBody>
      <dsp:txXfrm>
        <a:off x="78583" y="2435142"/>
        <a:ext cx="2399612" cy="720000"/>
      </dsp:txXfrm>
    </dsp:sp>
    <dsp:sp modelId="{94CD0F87-67FD-464F-A165-FB88283E0C7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4321F-0683-421E-AF90-7690EB3962D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 clustering for targeted marketing strategies</a:t>
          </a:r>
          <a:r>
            <a:rPr lang="en-US" sz="1700" kern="1200" dirty="0"/>
            <a:t>.</a:t>
          </a:r>
        </a:p>
      </dsp:txBody>
      <dsp:txXfrm>
        <a:off x="2898129" y="2435142"/>
        <a:ext cx="2399612" cy="720000"/>
      </dsp:txXfrm>
    </dsp:sp>
    <dsp:sp modelId="{440D27C6-76B4-43B8-A474-9D7421E75EB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5D481-5B74-481D-BB87-418A8FCEF27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Incorporate predictive models for future price estimation</a:t>
          </a:r>
          <a:r>
            <a:rPr lang="en-US" sz="1700" kern="1200" dirty="0"/>
            <a:t>.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10805-2D8C-457F-B471-063995B1DD5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20A35-19C0-4FDF-A345-85EDEEA55F7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EDA provided valuable insights into real estate pricing.</a:t>
          </a:r>
        </a:p>
      </dsp:txBody>
      <dsp:txXfrm>
        <a:off x="78583" y="2435142"/>
        <a:ext cx="2399612" cy="720000"/>
      </dsp:txXfrm>
    </dsp:sp>
    <dsp:sp modelId="{71E3E2AA-2213-4873-B805-8076ED012AE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FDB90-D4B9-4EE3-8A4C-765554C47DA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Future work: Implement machine learning models for price predictions</a:t>
          </a:r>
          <a:r>
            <a:rPr lang="en-US" sz="1800" kern="1200" dirty="0"/>
            <a:t>.</a:t>
          </a:r>
        </a:p>
      </dsp:txBody>
      <dsp:txXfrm>
        <a:off x="2898129" y="2435142"/>
        <a:ext cx="2399612" cy="720000"/>
      </dsp:txXfrm>
    </dsp:sp>
    <dsp:sp modelId="{E1D71568-8115-463D-9372-C20DC1B6D22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8D0E3-8B24-4671-8FF5-0D66775D953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Data-driven strategies enhance business decisions.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F6C12-9BD9-42AF-9052-CA54F5C50F7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7210B-FB5E-4C40-9E9C-4E3380C9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7210B-FB5E-4C40-9E9C-4E3380C961D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1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962530"/>
            <a:ext cx="4441941" cy="3146484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- 3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for Real Estate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4582814"/>
            <a:ext cx="4444491" cy="131265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</a:t>
            </a:r>
          </a:p>
          <a:p>
            <a:pPr algn="r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Khushnaz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31A62EC8-E36A-5387-166E-0D139C88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9721" y="2471017"/>
            <a:ext cx="1966329" cy="1966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 &amp; Amenities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Evaluated the impact of amenities (pool, garden, parking) on pricing.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Clustered properties based on feature similarities.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Found premium amenities significantly influencing prices.</a:t>
            </a:r>
          </a:p>
        </p:txBody>
      </p:sp>
      <p:pic>
        <p:nvPicPr>
          <p:cNvPr id="27" name="Picture 26" descr="Large swimming pool">
            <a:extLst>
              <a:ext uri="{FF2B5EF4-FFF2-40B4-BE49-F238E27FC236}">
                <a16:creationId xmlns:a16="http://schemas.microsoft.com/office/drawing/2014/main" id="{96B49A25-4E75-24E6-7651-C647C4D2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04" r="2934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</a:t>
            </a: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cleaining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preprocessing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outlier with the help of boxplot.</a:t>
            </a:r>
          </a:p>
          <a:p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Handeling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outlier for the numeric column only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outlier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median method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numerical column removed outlier</a:t>
            </a:r>
          </a:p>
        </p:txBody>
      </p:sp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1D418449-A97D-1C12-ED34-CF427E7C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81" r="20542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77FFBA-CBA0-7DED-0339-7588409B6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07362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A6AE4-FBF3-D623-3F70-2D526A3DE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666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4FB00-0598-278F-353F-32B74147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381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Exploratory Data Analysis (EDA) on real estate pricing dataset.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Identifying key variables influencing house prices.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Utilizing data visualization and statistical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9DF4D-22D6-D394-CCE3-F9160A6E5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4346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7C63F-2F61-D036-F2F6-090064699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0877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EDA: Univariate &amp; Multivariate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0B813-7B5A-DBB7-2FAB-F4AAC65DE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08001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BDEC2E3E-6CDC-5EA2-491D-A3FADE2ACA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9553" r="29104" b="1"/>
          <a:stretch/>
        </p:blipFill>
        <p:spPr>
          <a:xfrm>
            <a:off x="20" y="10"/>
            <a:ext cx="4572761" cy="3428990"/>
          </a:xfrm>
          <a:prstGeom prst="rect">
            <a:avLst/>
          </a:prstGeom>
        </p:spPr>
      </p:pic>
      <p:pic>
        <p:nvPicPr>
          <p:cNvPr id="16" name="Picture 15" descr="A bar graph with different colored bars&#10;&#10;AI-generated content may be incorrect.">
            <a:extLst>
              <a:ext uri="{FF2B5EF4-FFF2-40B4-BE49-F238E27FC236}">
                <a16:creationId xmlns:a16="http://schemas.microsoft.com/office/drawing/2014/main" id="{45C52B06-A155-6751-103E-43C5AECA64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8286" r="8078" b="-2"/>
          <a:stretch/>
        </p:blipFill>
        <p:spPr>
          <a:xfrm rot="10800000" flipV="1">
            <a:off x="4573816" y="10"/>
            <a:ext cx="4570184" cy="3428990"/>
          </a:xfrm>
          <a:prstGeom prst="rect">
            <a:avLst/>
          </a:prstGeom>
        </p:spPr>
      </p:pic>
      <p:pic>
        <p:nvPicPr>
          <p:cNvPr id="12" name="Picture 11" descr="A green graph with black text&#10;&#10;AI-generated content may be incorrect.">
            <a:extLst>
              <a:ext uri="{FF2B5EF4-FFF2-40B4-BE49-F238E27FC236}">
                <a16:creationId xmlns:a16="http://schemas.microsoft.com/office/drawing/2014/main" id="{33C01AA0-D871-C098-E31A-2505DF6B16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rcRect l="15733" r="15629" b="2"/>
          <a:stretch/>
        </p:blipFill>
        <p:spPr>
          <a:xfrm>
            <a:off x="5496" y="3429000"/>
            <a:ext cx="4570183" cy="3429000"/>
          </a:xfrm>
          <a:prstGeom prst="rect">
            <a:avLst/>
          </a:prstGeom>
        </p:spPr>
      </p:pic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9AD479D-8141-1823-8929-10D4235810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rcRect l="2142" r="3229"/>
          <a:stretch/>
        </p:blipFill>
        <p:spPr>
          <a:xfrm>
            <a:off x="4576395" y="3429000"/>
            <a:ext cx="45701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E972E-FF8B-02F3-30C1-42803B0D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127" y="3512261"/>
            <a:ext cx="7350811" cy="2059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Univariate &amp; </a:t>
            </a:r>
            <a:r>
              <a:rPr lang="en-US" sz="42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Multivarite</a:t>
            </a:r>
            <a:endParaRPr lang="en-US" sz="42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8E611-76B1-32D8-4441-2F2BA1892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788324"/>
              </p:ext>
            </p:extLst>
          </p:nvPr>
        </p:nvGraphicFramePr>
        <p:xfrm>
          <a:off x="483042" y="1576447"/>
          <a:ext cx="8195871" cy="270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e chart with numbers and a number of squares&#10;&#10;AI-generated content may be incorrect.">
            <a:extLst>
              <a:ext uri="{FF2B5EF4-FFF2-40B4-BE49-F238E27FC236}">
                <a16:creationId xmlns:a16="http://schemas.microsoft.com/office/drawing/2014/main" id="{6F174A70-3F26-7A8B-B1C2-BF10D4E0A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614" y="3429000"/>
            <a:ext cx="637410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&amp; Pricing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BF5A4-EF9B-8C46-9CAE-E79667B30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486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01" y="0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30C91-CA48-156D-E75A-9E23DD5F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631" y="1782501"/>
            <a:ext cx="2861990" cy="14124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chemeClr val="tx2"/>
                </a:solidFill>
              </a:rPr>
              <a:t>Market </a:t>
            </a:r>
            <a:r>
              <a:rPr lang="en-US" sz="3500" dirty="0" err="1">
                <a:solidFill>
                  <a:schemeClr val="tx2"/>
                </a:solidFill>
              </a:rPr>
              <a:t>trainding</a:t>
            </a:r>
            <a:r>
              <a:rPr lang="en-US" sz="3500" dirty="0">
                <a:solidFill>
                  <a:schemeClr val="tx2"/>
                </a:solidFill>
              </a:rPr>
              <a:t> and pricing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290912" y="-1"/>
            <a:ext cx="2874661" cy="2876136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F1A1B2C0-6A25-41DB-E5DC-6A4AF750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1" y="159386"/>
            <a:ext cx="5095443" cy="2876136"/>
          </a:xfrm>
          <a:prstGeom prst="rect">
            <a:avLst/>
          </a:prstGeom>
        </p:spPr>
      </p:pic>
      <p:pic>
        <p:nvPicPr>
          <p:cNvPr id="8" name="Picture 7" descr="A pie chart with numbers and a number on it&#10;&#10;AI-generated content may be incorrect.">
            <a:extLst>
              <a:ext uri="{FF2B5EF4-FFF2-40B4-BE49-F238E27FC236}">
                <a16:creationId xmlns:a16="http://schemas.microsoft.com/office/drawing/2014/main" id="{6F79C9AD-38D1-5616-8955-6B931F4DF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86" y="3563737"/>
            <a:ext cx="3857244" cy="3064659"/>
          </a:xfrm>
          <a:prstGeom prst="rect">
            <a:avLst/>
          </a:prstGeom>
        </p:spPr>
      </p:pic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1FA61D49-135E-B0E9-5B93-2B8E7699E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0" y="3563737"/>
            <a:ext cx="4665654" cy="31367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35A232-E8F5-4596-AF37-89F64A69FF2D}"/>
              </a:ext>
            </a:extLst>
          </p:cNvPr>
          <p:cNvSpPr/>
          <p:nvPr/>
        </p:nvSpPr>
        <p:spPr>
          <a:xfrm>
            <a:off x="5580830" y="3181874"/>
            <a:ext cx="2116334" cy="2471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 impact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B9B06-AE2F-DF37-1330-2C32CD4315F3}"/>
              </a:ext>
            </a:extLst>
          </p:cNvPr>
          <p:cNvSpPr/>
          <p:nvPr/>
        </p:nvSpPr>
        <p:spPr>
          <a:xfrm>
            <a:off x="1296365" y="3294263"/>
            <a:ext cx="2939969" cy="269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356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- 3 Exploratory Data Analysis (EDA) for Real Estate Pricing</vt:lpstr>
      <vt:lpstr>Introduction</vt:lpstr>
      <vt:lpstr>Dataset Overview</vt:lpstr>
      <vt:lpstr>Data Cleaning Process</vt:lpstr>
      <vt:lpstr>EDA: Univariate &amp; Multivariate Analysis</vt:lpstr>
      <vt:lpstr>EDA Univariate &amp; Multivarite</vt:lpstr>
      <vt:lpstr>Feature Engineering</vt:lpstr>
      <vt:lpstr>Market Trends &amp; Pricing Patterns</vt:lpstr>
      <vt:lpstr>Market trainding and pricing</vt:lpstr>
      <vt:lpstr>Customer Preferences &amp; Amenities</vt:lpstr>
      <vt:lpstr>Key Insights &amp; Findings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khushnaz khan</cp:lastModifiedBy>
  <cp:revision>5</cp:revision>
  <dcterms:created xsi:type="dcterms:W3CDTF">2013-01-27T09:14:16Z</dcterms:created>
  <dcterms:modified xsi:type="dcterms:W3CDTF">2025-02-13T08:37:00Z</dcterms:modified>
  <cp:category/>
</cp:coreProperties>
</file>