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69" r:id="rId14"/>
    <p:sldId id="270" r:id="rId15"/>
    <p:sldId id="274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5DE84-9CB3-4E99-A0F5-3E7BBCF830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4949C5-0566-4C1E-8C9E-778AE7193B2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Train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Historical sales data for example ( features : date, promo, holidays, etc.)</a:t>
          </a:r>
        </a:p>
      </dgm:t>
    </dgm:pt>
    <dgm:pt modelId="{FFD34F65-3C4F-403E-978C-3154B5D768A9}" type="parTrans" cxnId="{487855E3-AA63-4F00-8FE3-B06F9DAF0018}">
      <dgm:prSet/>
      <dgm:spPr/>
      <dgm:t>
        <a:bodyPr/>
        <a:lstStyle/>
        <a:p>
          <a:endParaRPr lang="en-US"/>
        </a:p>
      </dgm:t>
    </dgm:pt>
    <dgm:pt modelId="{102B31AA-55FC-481F-9E28-3AA1F283DDB1}" type="sibTrans" cxnId="{487855E3-AA63-4F00-8FE3-B06F9DAF0018}">
      <dgm:prSet/>
      <dgm:spPr/>
      <dgm:t>
        <a:bodyPr/>
        <a:lstStyle/>
        <a:p>
          <a:endParaRPr lang="en-US"/>
        </a:p>
      </dgm:t>
    </dgm:pt>
    <dgm:pt modelId="{576AF18D-1F91-42DF-A77C-D11F286C6F0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Future dates where sales need to be predicted</a:t>
          </a:r>
          <a:r>
            <a:rPr lang="en-US" dirty="0"/>
            <a:t>.</a:t>
          </a:r>
        </a:p>
      </dgm:t>
    </dgm:pt>
    <dgm:pt modelId="{C4D170A2-AE7A-4740-BA6C-CDECAF8B9059}" type="parTrans" cxnId="{95B65733-5C1F-421C-B6AC-B02E5F486D08}">
      <dgm:prSet/>
      <dgm:spPr/>
      <dgm:t>
        <a:bodyPr/>
        <a:lstStyle/>
        <a:p>
          <a:endParaRPr lang="en-US"/>
        </a:p>
      </dgm:t>
    </dgm:pt>
    <dgm:pt modelId="{7324EB30-5060-4921-962F-451718942EAB}" type="sibTrans" cxnId="{95B65733-5C1F-421C-B6AC-B02E5F486D08}">
      <dgm:prSet/>
      <dgm:spPr/>
      <dgm:t>
        <a:bodyPr/>
        <a:lstStyle/>
        <a:p>
          <a:endParaRPr lang="en-US"/>
        </a:p>
      </dgm:t>
    </dgm:pt>
    <dgm:pt modelId="{CB36D669-849C-4B3C-88D1-C2E2A95E4D2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Store: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Store-specific attributes</a:t>
          </a:r>
          <a:r>
            <a:rPr lang="en-US" dirty="0"/>
            <a:t>.</a:t>
          </a:r>
        </a:p>
      </dgm:t>
    </dgm:pt>
    <dgm:pt modelId="{EF2A7E81-4FAF-423E-AAC5-775CD3F8972D}" type="parTrans" cxnId="{1BBCC02B-E715-4EF4-BA10-AF157EBE26A1}">
      <dgm:prSet/>
      <dgm:spPr/>
      <dgm:t>
        <a:bodyPr/>
        <a:lstStyle/>
        <a:p>
          <a:endParaRPr lang="en-US"/>
        </a:p>
      </dgm:t>
    </dgm:pt>
    <dgm:pt modelId="{AFD907AF-0B9A-472E-B45D-CAB239C695C3}" type="sibTrans" cxnId="{1BBCC02B-E715-4EF4-BA10-AF157EBE26A1}">
      <dgm:prSet/>
      <dgm:spPr/>
      <dgm:t>
        <a:bodyPr/>
        <a:lstStyle/>
        <a:p>
          <a:endParaRPr lang="en-US"/>
        </a:p>
      </dgm:t>
    </dgm:pt>
    <dgm:pt modelId="{C694634F-9302-4C10-868E-F336236C161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Merged &amp; cleaned data : train_data_merged_clean.csv &amp; tets_data_merged_clean.csv</a:t>
          </a:r>
        </a:p>
      </dgm:t>
    </dgm:pt>
    <dgm:pt modelId="{59C5E394-E54A-4BA7-9ACB-A864B231ACB8}" type="parTrans" cxnId="{16ECC802-A0A5-4BAE-BDF9-A006CE211CD7}">
      <dgm:prSet/>
      <dgm:spPr/>
      <dgm:t>
        <a:bodyPr/>
        <a:lstStyle/>
        <a:p>
          <a:endParaRPr lang="en-US"/>
        </a:p>
      </dgm:t>
    </dgm:pt>
    <dgm:pt modelId="{0C1B85D8-7FE3-4BFA-9A6D-B1D72E87CD6E}" type="sibTrans" cxnId="{16ECC802-A0A5-4BAE-BDF9-A006CE211CD7}">
      <dgm:prSet/>
      <dgm:spPr/>
      <dgm:t>
        <a:bodyPr/>
        <a:lstStyle/>
        <a:p>
          <a:endParaRPr lang="en-US"/>
        </a:p>
      </dgm:t>
    </dgm:pt>
    <dgm:pt modelId="{5801BCC6-EF48-41FD-848B-C5932A27159D}" type="pres">
      <dgm:prSet presAssocID="{F945DE84-9CB3-4E99-A0F5-3E7BBCF830D5}" presName="root" presStyleCnt="0">
        <dgm:presLayoutVars>
          <dgm:dir/>
          <dgm:resizeHandles val="exact"/>
        </dgm:presLayoutVars>
      </dgm:prSet>
      <dgm:spPr/>
    </dgm:pt>
    <dgm:pt modelId="{B4F08A06-F9B8-421E-83DF-28E93AF42042}" type="pres">
      <dgm:prSet presAssocID="{AD4949C5-0566-4C1E-8C9E-778AE7193B23}" presName="compNode" presStyleCnt="0"/>
      <dgm:spPr/>
    </dgm:pt>
    <dgm:pt modelId="{387CF5AB-30D8-4117-9BCF-89EB26D7D550}" type="pres">
      <dgm:prSet presAssocID="{AD4949C5-0566-4C1E-8C9E-778AE7193B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A1AADE2-3ECD-4046-A53E-8297509A36C8}" type="pres">
      <dgm:prSet presAssocID="{AD4949C5-0566-4C1E-8C9E-778AE7193B23}" presName="spaceRect" presStyleCnt="0"/>
      <dgm:spPr/>
    </dgm:pt>
    <dgm:pt modelId="{3BD223BF-5457-46EE-96A0-829B9BB7C57A}" type="pres">
      <dgm:prSet presAssocID="{AD4949C5-0566-4C1E-8C9E-778AE7193B23}" presName="textRect" presStyleLbl="revTx" presStyleIdx="0" presStyleCnt="4">
        <dgm:presLayoutVars>
          <dgm:chMax val="1"/>
          <dgm:chPref val="1"/>
        </dgm:presLayoutVars>
      </dgm:prSet>
      <dgm:spPr/>
    </dgm:pt>
    <dgm:pt modelId="{F75B0805-B7CA-466E-A758-3AE9E226B9F8}" type="pres">
      <dgm:prSet presAssocID="{102B31AA-55FC-481F-9E28-3AA1F283DDB1}" presName="sibTrans" presStyleCnt="0"/>
      <dgm:spPr/>
    </dgm:pt>
    <dgm:pt modelId="{E3041940-8A86-43E9-9D78-A4EC884AA846}" type="pres">
      <dgm:prSet presAssocID="{576AF18D-1F91-42DF-A77C-D11F286C6F06}" presName="compNode" presStyleCnt="0"/>
      <dgm:spPr/>
    </dgm:pt>
    <dgm:pt modelId="{FB647665-E935-4696-BD82-AD72788E0D26}" type="pres">
      <dgm:prSet presAssocID="{576AF18D-1F91-42DF-A77C-D11F286C6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4066833-52C2-42D6-9EE9-8CBEE6F36D4A}" type="pres">
      <dgm:prSet presAssocID="{576AF18D-1F91-42DF-A77C-D11F286C6F06}" presName="spaceRect" presStyleCnt="0"/>
      <dgm:spPr/>
    </dgm:pt>
    <dgm:pt modelId="{D60B51CA-99BB-4744-85E6-8DBB949D1F74}" type="pres">
      <dgm:prSet presAssocID="{576AF18D-1F91-42DF-A77C-D11F286C6F06}" presName="textRect" presStyleLbl="revTx" presStyleIdx="1" presStyleCnt="4">
        <dgm:presLayoutVars>
          <dgm:chMax val="1"/>
          <dgm:chPref val="1"/>
        </dgm:presLayoutVars>
      </dgm:prSet>
      <dgm:spPr/>
    </dgm:pt>
    <dgm:pt modelId="{B0344000-9DBB-4D9D-85CF-3220E2475D5F}" type="pres">
      <dgm:prSet presAssocID="{7324EB30-5060-4921-962F-451718942EAB}" presName="sibTrans" presStyleCnt="0"/>
      <dgm:spPr/>
    </dgm:pt>
    <dgm:pt modelId="{41D82C02-D0E4-4A84-9D58-AB753CDC42A7}" type="pres">
      <dgm:prSet presAssocID="{CB36D669-849C-4B3C-88D1-C2E2A95E4D24}" presName="compNode" presStyleCnt="0"/>
      <dgm:spPr/>
    </dgm:pt>
    <dgm:pt modelId="{E559938C-190E-438E-9C77-C86835A2DCBA}" type="pres">
      <dgm:prSet presAssocID="{CB36D669-849C-4B3C-88D1-C2E2A95E4D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5A78F612-0A41-4D6E-93D5-46CABF891C85}" type="pres">
      <dgm:prSet presAssocID="{CB36D669-849C-4B3C-88D1-C2E2A95E4D24}" presName="spaceRect" presStyleCnt="0"/>
      <dgm:spPr/>
    </dgm:pt>
    <dgm:pt modelId="{AFE16569-10C1-4189-BAA0-6A60C281F653}" type="pres">
      <dgm:prSet presAssocID="{CB36D669-849C-4B3C-88D1-C2E2A95E4D24}" presName="textRect" presStyleLbl="revTx" presStyleIdx="2" presStyleCnt="4">
        <dgm:presLayoutVars>
          <dgm:chMax val="1"/>
          <dgm:chPref val="1"/>
        </dgm:presLayoutVars>
      </dgm:prSet>
      <dgm:spPr/>
    </dgm:pt>
    <dgm:pt modelId="{D278C59F-0F9C-433D-BE8A-758AFED9BC8D}" type="pres">
      <dgm:prSet presAssocID="{AFD907AF-0B9A-472E-B45D-CAB239C695C3}" presName="sibTrans" presStyleCnt="0"/>
      <dgm:spPr/>
    </dgm:pt>
    <dgm:pt modelId="{C1F8B95F-473D-4919-A955-BDB863B3EF9F}" type="pres">
      <dgm:prSet presAssocID="{C694634F-9302-4C10-868E-F336236C161E}" presName="compNode" presStyleCnt="0"/>
      <dgm:spPr/>
    </dgm:pt>
    <dgm:pt modelId="{527F3223-25A9-4A94-B106-53C00CB9E6C4}" type="pres">
      <dgm:prSet presAssocID="{C694634F-9302-4C10-868E-F336236C1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59AC18A-90EB-4406-849C-E395465690D0}" type="pres">
      <dgm:prSet presAssocID="{C694634F-9302-4C10-868E-F336236C161E}" presName="spaceRect" presStyleCnt="0"/>
      <dgm:spPr/>
    </dgm:pt>
    <dgm:pt modelId="{DFBE3094-5C45-4DF4-BEEF-65E012666F19}" type="pres">
      <dgm:prSet presAssocID="{C694634F-9302-4C10-868E-F336236C16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765301-B47F-4B4F-A2DE-86D0679BEF1F}" type="presOf" srcId="{AD4949C5-0566-4C1E-8C9E-778AE7193B23}" destId="{3BD223BF-5457-46EE-96A0-829B9BB7C57A}" srcOrd="0" destOrd="0" presId="urn:microsoft.com/office/officeart/2018/2/layout/IconLabelList"/>
    <dgm:cxn modelId="{16ECC802-A0A5-4BAE-BDF9-A006CE211CD7}" srcId="{F945DE84-9CB3-4E99-A0F5-3E7BBCF830D5}" destId="{C694634F-9302-4C10-868E-F336236C161E}" srcOrd="3" destOrd="0" parTransId="{59C5E394-E54A-4BA7-9ACB-A864B231ACB8}" sibTransId="{0C1B85D8-7FE3-4BFA-9A6D-B1D72E87CD6E}"/>
    <dgm:cxn modelId="{9F71A606-AF40-498E-8F32-FD4F5ED6B071}" type="presOf" srcId="{576AF18D-1F91-42DF-A77C-D11F286C6F06}" destId="{D60B51CA-99BB-4744-85E6-8DBB949D1F74}" srcOrd="0" destOrd="0" presId="urn:microsoft.com/office/officeart/2018/2/layout/IconLabelList"/>
    <dgm:cxn modelId="{4403D819-C2F6-4C89-90B7-921E9076ABBD}" type="presOf" srcId="{CB36D669-849C-4B3C-88D1-C2E2A95E4D24}" destId="{AFE16569-10C1-4189-BAA0-6A60C281F653}" srcOrd="0" destOrd="0" presId="urn:microsoft.com/office/officeart/2018/2/layout/IconLabelList"/>
    <dgm:cxn modelId="{1BBCC02B-E715-4EF4-BA10-AF157EBE26A1}" srcId="{F945DE84-9CB3-4E99-A0F5-3E7BBCF830D5}" destId="{CB36D669-849C-4B3C-88D1-C2E2A95E4D24}" srcOrd="2" destOrd="0" parTransId="{EF2A7E81-4FAF-423E-AAC5-775CD3F8972D}" sibTransId="{AFD907AF-0B9A-472E-B45D-CAB239C695C3}"/>
    <dgm:cxn modelId="{95B65733-5C1F-421C-B6AC-B02E5F486D08}" srcId="{F945DE84-9CB3-4E99-A0F5-3E7BBCF830D5}" destId="{576AF18D-1F91-42DF-A77C-D11F286C6F06}" srcOrd="1" destOrd="0" parTransId="{C4D170A2-AE7A-4740-BA6C-CDECAF8B9059}" sibTransId="{7324EB30-5060-4921-962F-451718942EAB}"/>
    <dgm:cxn modelId="{4E29C64F-CD40-4FA3-B0B8-623AD606F746}" type="presOf" srcId="{F945DE84-9CB3-4E99-A0F5-3E7BBCF830D5}" destId="{5801BCC6-EF48-41FD-848B-C5932A27159D}" srcOrd="0" destOrd="0" presId="urn:microsoft.com/office/officeart/2018/2/layout/IconLabelList"/>
    <dgm:cxn modelId="{A1B046B5-3A4D-4CDC-ACDE-A9F8248B9752}" type="presOf" srcId="{C694634F-9302-4C10-868E-F336236C161E}" destId="{DFBE3094-5C45-4DF4-BEEF-65E012666F19}" srcOrd="0" destOrd="0" presId="urn:microsoft.com/office/officeart/2018/2/layout/IconLabelList"/>
    <dgm:cxn modelId="{487855E3-AA63-4F00-8FE3-B06F9DAF0018}" srcId="{F945DE84-9CB3-4E99-A0F5-3E7BBCF830D5}" destId="{AD4949C5-0566-4C1E-8C9E-778AE7193B23}" srcOrd="0" destOrd="0" parTransId="{FFD34F65-3C4F-403E-978C-3154B5D768A9}" sibTransId="{102B31AA-55FC-481F-9E28-3AA1F283DDB1}"/>
    <dgm:cxn modelId="{59811731-4B47-4F68-A46D-F78B5E5030C3}" type="presParOf" srcId="{5801BCC6-EF48-41FD-848B-C5932A27159D}" destId="{B4F08A06-F9B8-421E-83DF-28E93AF42042}" srcOrd="0" destOrd="0" presId="urn:microsoft.com/office/officeart/2018/2/layout/IconLabelList"/>
    <dgm:cxn modelId="{49D42067-10A4-401C-9742-DE95F21C6768}" type="presParOf" srcId="{B4F08A06-F9B8-421E-83DF-28E93AF42042}" destId="{387CF5AB-30D8-4117-9BCF-89EB26D7D550}" srcOrd="0" destOrd="0" presId="urn:microsoft.com/office/officeart/2018/2/layout/IconLabelList"/>
    <dgm:cxn modelId="{73058C51-59BF-4C0B-89D8-1DFED638B5D7}" type="presParOf" srcId="{B4F08A06-F9B8-421E-83DF-28E93AF42042}" destId="{FA1AADE2-3ECD-4046-A53E-8297509A36C8}" srcOrd="1" destOrd="0" presId="urn:microsoft.com/office/officeart/2018/2/layout/IconLabelList"/>
    <dgm:cxn modelId="{035254A9-F95F-418D-B1D3-785798B5B1D0}" type="presParOf" srcId="{B4F08A06-F9B8-421E-83DF-28E93AF42042}" destId="{3BD223BF-5457-46EE-96A0-829B9BB7C57A}" srcOrd="2" destOrd="0" presId="urn:microsoft.com/office/officeart/2018/2/layout/IconLabelList"/>
    <dgm:cxn modelId="{4D8ED9ED-8F23-4A2D-AFBB-0485F0E39DC9}" type="presParOf" srcId="{5801BCC6-EF48-41FD-848B-C5932A27159D}" destId="{F75B0805-B7CA-466E-A758-3AE9E226B9F8}" srcOrd="1" destOrd="0" presId="urn:microsoft.com/office/officeart/2018/2/layout/IconLabelList"/>
    <dgm:cxn modelId="{68B6D085-4E5A-4531-A2B2-4E55E0256B9F}" type="presParOf" srcId="{5801BCC6-EF48-41FD-848B-C5932A27159D}" destId="{E3041940-8A86-43E9-9D78-A4EC884AA846}" srcOrd="2" destOrd="0" presId="urn:microsoft.com/office/officeart/2018/2/layout/IconLabelList"/>
    <dgm:cxn modelId="{B329D9B4-ECD8-4518-A9B9-77CC87FC12E1}" type="presParOf" srcId="{E3041940-8A86-43E9-9D78-A4EC884AA846}" destId="{FB647665-E935-4696-BD82-AD72788E0D26}" srcOrd="0" destOrd="0" presId="urn:microsoft.com/office/officeart/2018/2/layout/IconLabelList"/>
    <dgm:cxn modelId="{F6B3C762-B6C3-438D-A468-0C1D2D6A6ED3}" type="presParOf" srcId="{E3041940-8A86-43E9-9D78-A4EC884AA846}" destId="{24066833-52C2-42D6-9EE9-8CBEE6F36D4A}" srcOrd="1" destOrd="0" presId="urn:microsoft.com/office/officeart/2018/2/layout/IconLabelList"/>
    <dgm:cxn modelId="{3DD865E1-9E52-4FDA-885E-C963A2F64B50}" type="presParOf" srcId="{E3041940-8A86-43E9-9D78-A4EC884AA846}" destId="{D60B51CA-99BB-4744-85E6-8DBB949D1F74}" srcOrd="2" destOrd="0" presId="urn:microsoft.com/office/officeart/2018/2/layout/IconLabelList"/>
    <dgm:cxn modelId="{0A4DCAE3-E1B1-49F4-BF61-C4DDE5EA7BAC}" type="presParOf" srcId="{5801BCC6-EF48-41FD-848B-C5932A27159D}" destId="{B0344000-9DBB-4D9D-85CF-3220E2475D5F}" srcOrd="3" destOrd="0" presId="urn:microsoft.com/office/officeart/2018/2/layout/IconLabelList"/>
    <dgm:cxn modelId="{9423BA75-4CA5-4863-9959-4EB2834E9FBC}" type="presParOf" srcId="{5801BCC6-EF48-41FD-848B-C5932A27159D}" destId="{41D82C02-D0E4-4A84-9D58-AB753CDC42A7}" srcOrd="4" destOrd="0" presId="urn:microsoft.com/office/officeart/2018/2/layout/IconLabelList"/>
    <dgm:cxn modelId="{250D3863-91E8-481F-8DF1-AE8EA39FB351}" type="presParOf" srcId="{41D82C02-D0E4-4A84-9D58-AB753CDC42A7}" destId="{E559938C-190E-438E-9C77-C86835A2DCBA}" srcOrd="0" destOrd="0" presId="urn:microsoft.com/office/officeart/2018/2/layout/IconLabelList"/>
    <dgm:cxn modelId="{48130FE6-5D29-4AD3-8D64-D1DECDF79585}" type="presParOf" srcId="{41D82C02-D0E4-4A84-9D58-AB753CDC42A7}" destId="{5A78F612-0A41-4D6E-93D5-46CABF891C85}" srcOrd="1" destOrd="0" presId="urn:microsoft.com/office/officeart/2018/2/layout/IconLabelList"/>
    <dgm:cxn modelId="{6AFFFC01-7CEA-4B33-84B6-0B793A893F46}" type="presParOf" srcId="{41D82C02-D0E4-4A84-9D58-AB753CDC42A7}" destId="{AFE16569-10C1-4189-BAA0-6A60C281F653}" srcOrd="2" destOrd="0" presId="urn:microsoft.com/office/officeart/2018/2/layout/IconLabelList"/>
    <dgm:cxn modelId="{B5563DDC-3D1A-4B19-8C22-D7141164774A}" type="presParOf" srcId="{5801BCC6-EF48-41FD-848B-C5932A27159D}" destId="{D278C59F-0F9C-433D-BE8A-758AFED9BC8D}" srcOrd="5" destOrd="0" presId="urn:microsoft.com/office/officeart/2018/2/layout/IconLabelList"/>
    <dgm:cxn modelId="{C95897A5-02D4-49D8-92C8-F0791D9650E4}" type="presParOf" srcId="{5801BCC6-EF48-41FD-848B-C5932A27159D}" destId="{C1F8B95F-473D-4919-A955-BDB863B3EF9F}" srcOrd="6" destOrd="0" presId="urn:microsoft.com/office/officeart/2018/2/layout/IconLabelList"/>
    <dgm:cxn modelId="{E6DFD165-4481-4027-B628-1B0EFEAD547D}" type="presParOf" srcId="{C1F8B95F-473D-4919-A955-BDB863B3EF9F}" destId="{527F3223-25A9-4A94-B106-53C00CB9E6C4}" srcOrd="0" destOrd="0" presId="urn:microsoft.com/office/officeart/2018/2/layout/IconLabelList"/>
    <dgm:cxn modelId="{F20F4D52-4165-4756-BA66-E5496DEE05B1}" type="presParOf" srcId="{C1F8B95F-473D-4919-A955-BDB863B3EF9F}" destId="{B59AC18A-90EB-4406-849C-E395465690D0}" srcOrd="1" destOrd="0" presId="urn:microsoft.com/office/officeart/2018/2/layout/IconLabelList"/>
    <dgm:cxn modelId="{C8EAD6C3-B6A6-4F3C-8A19-AAAB26955D0A}" type="presParOf" srcId="{C1F8B95F-473D-4919-A955-BDB863B3EF9F}" destId="{DFBE3094-5C45-4DF4-BEEF-65E012666F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EA1617-50FB-483A-AA9D-45E08B6272D9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0992B6C-58A2-4480-AEAA-57020403C7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First a fold load tha dataset by store train and test and clean missing values then merged the dataset by 2 set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train_data_merged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tets_data_merged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907EF3-CF12-44C5-8A1F-D7FE095E473B}" type="parTrans" cxnId="{8573E270-AFAB-4D5C-9463-F2114503E8A8}">
      <dgm:prSet/>
      <dgm:spPr/>
      <dgm:t>
        <a:bodyPr/>
        <a:lstStyle/>
        <a:p>
          <a:endParaRPr lang="en-US"/>
        </a:p>
      </dgm:t>
    </dgm:pt>
    <dgm:pt modelId="{465FA138-1A78-4599-ACF2-284B3FC64454}" type="sibTrans" cxnId="{8573E270-AFAB-4D5C-9463-F2114503E8A8}">
      <dgm:prSet/>
      <dgm:spPr/>
      <dgm:t>
        <a:bodyPr/>
        <a:lstStyle/>
        <a:p>
          <a:endParaRPr lang="en-US"/>
        </a:p>
      </dgm:t>
    </dgm:pt>
    <dgm:pt modelId="{12A8FD06-398B-4B0E-BAF4-6337FCD830CA}">
      <dgm:prSet/>
      <dgm:spPr/>
      <dgm:t>
        <a:bodyPr/>
        <a:lstStyle/>
        <a:p>
          <a:r>
            <a:rPr lang="en-US" dirty="0"/>
            <a:t>2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 Missing values checking again merged after and outliers</a:t>
          </a:r>
          <a:r>
            <a:rPr lang="en-US" dirty="0"/>
            <a:t>.</a:t>
          </a:r>
        </a:p>
      </dgm:t>
    </dgm:pt>
    <dgm:pt modelId="{A64CB200-445F-4E9E-9617-331B4223E5E3}" type="parTrans" cxnId="{1C0C512D-DE04-41F2-BBF3-8B1CE86B5D60}">
      <dgm:prSet/>
      <dgm:spPr/>
      <dgm:t>
        <a:bodyPr/>
        <a:lstStyle/>
        <a:p>
          <a:endParaRPr lang="en-US"/>
        </a:p>
      </dgm:t>
    </dgm:pt>
    <dgm:pt modelId="{EBBD60AA-7480-46B2-9EE2-0BAC40601C14}" type="sibTrans" cxnId="{1C0C512D-DE04-41F2-BBF3-8B1CE86B5D60}">
      <dgm:prSet/>
      <dgm:spPr/>
      <dgm:t>
        <a:bodyPr/>
        <a:lstStyle/>
        <a:p>
          <a:endParaRPr lang="en-US"/>
        </a:p>
      </dgm:t>
    </dgm:pt>
    <dgm:pt modelId="{4F9CD8AB-F59C-4DC0-9909-4308FBE2586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Visualization sales trends, by holidays distribution trend and train seasonality, and impact of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promotions.,correlation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between sales , assortments effect opening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reopeing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time 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competion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distance ,,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34D5B8-9B9E-4A46-BEC3-55B28C0E54CD}" type="parTrans" cxnId="{0C0DD351-EFBA-4A42-8C77-A69F9A411C8A}">
      <dgm:prSet/>
      <dgm:spPr/>
      <dgm:t>
        <a:bodyPr/>
        <a:lstStyle/>
        <a:p>
          <a:endParaRPr lang="en-US"/>
        </a:p>
      </dgm:t>
    </dgm:pt>
    <dgm:pt modelId="{61DD302F-C8F4-43BB-9CFE-C3DB7BC5FB89}" type="sibTrans" cxnId="{0C0DD351-EFBA-4A42-8C77-A69F9A411C8A}">
      <dgm:prSet/>
      <dgm:spPr/>
      <dgm:t>
        <a:bodyPr/>
        <a:lstStyle/>
        <a:p>
          <a:endParaRPr lang="en-US"/>
        </a:p>
      </dgm:t>
    </dgm:pt>
    <dgm:pt modelId="{7258F932-7E62-4625-A35D-7863EB258538}">
      <dgm:prSet/>
      <dgm:spPr/>
      <dgm:t>
        <a:bodyPr/>
        <a:lstStyle/>
        <a:p>
          <a:r>
            <a:rPr lang="en-US" dirty="0"/>
            <a:t>4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 Feature extraction from Date: Month, Day Week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n-US" dirty="0"/>
            <a:t>, </a:t>
          </a:r>
        </a:p>
      </dgm:t>
    </dgm:pt>
    <dgm:pt modelId="{86BD4419-D5F7-4971-ADDF-42A892BBAE29}" type="parTrans" cxnId="{06145EB9-5BCB-4429-91C4-D82BD770D572}">
      <dgm:prSet/>
      <dgm:spPr/>
      <dgm:t>
        <a:bodyPr/>
        <a:lstStyle/>
        <a:p>
          <a:endParaRPr lang="en-US"/>
        </a:p>
      </dgm:t>
    </dgm:pt>
    <dgm:pt modelId="{C581F56C-02BD-4C82-96FD-1C4551535989}" type="sibTrans" cxnId="{06145EB9-5BCB-4429-91C4-D82BD770D572}">
      <dgm:prSet/>
      <dgm:spPr/>
      <dgm:t>
        <a:bodyPr/>
        <a:lstStyle/>
        <a:p>
          <a:endParaRPr lang="en-US"/>
        </a:p>
      </dgm:t>
    </dgm:pt>
    <dgm:pt modelId="{A8BAE7E6-DBD8-43B5-AB92-D7EB1CB1C27F}" type="pres">
      <dgm:prSet presAssocID="{84EA1617-50FB-483A-AA9D-45E08B6272D9}" presName="vert0" presStyleCnt="0">
        <dgm:presLayoutVars>
          <dgm:dir/>
          <dgm:animOne val="branch"/>
          <dgm:animLvl val="lvl"/>
        </dgm:presLayoutVars>
      </dgm:prSet>
      <dgm:spPr/>
    </dgm:pt>
    <dgm:pt modelId="{E8D0272F-B7D8-44D0-9BF4-F29794924867}" type="pres">
      <dgm:prSet presAssocID="{10992B6C-58A2-4480-AEAA-57020403C709}" presName="thickLine" presStyleLbl="alignNode1" presStyleIdx="0" presStyleCnt="4"/>
      <dgm:spPr/>
    </dgm:pt>
    <dgm:pt modelId="{E2C44A9D-17CE-44B5-BDD4-824B3C03EA5D}" type="pres">
      <dgm:prSet presAssocID="{10992B6C-58A2-4480-AEAA-57020403C709}" presName="horz1" presStyleCnt="0"/>
      <dgm:spPr/>
    </dgm:pt>
    <dgm:pt modelId="{F3832DC6-0D03-44BA-95DC-AD592800049F}" type="pres">
      <dgm:prSet presAssocID="{10992B6C-58A2-4480-AEAA-57020403C709}" presName="tx1" presStyleLbl="revTx" presStyleIdx="0" presStyleCnt="4"/>
      <dgm:spPr/>
    </dgm:pt>
    <dgm:pt modelId="{F80704D7-822F-4749-96DE-7D2D9CC6C991}" type="pres">
      <dgm:prSet presAssocID="{10992B6C-58A2-4480-AEAA-57020403C709}" presName="vert1" presStyleCnt="0"/>
      <dgm:spPr/>
    </dgm:pt>
    <dgm:pt modelId="{910E82A2-AFAD-4C44-BE9D-CAFDB02372CC}" type="pres">
      <dgm:prSet presAssocID="{12A8FD06-398B-4B0E-BAF4-6337FCD830CA}" presName="thickLine" presStyleLbl="alignNode1" presStyleIdx="1" presStyleCnt="4"/>
      <dgm:spPr/>
    </dgm:pt>
    <dgm:pt modelId="{6AF6E1E0-AC99-4EE4-873A-8E16A8ECE366}" type="pres">
      <dgm:prSet presAssocID="{12A8FD06-398B-4B0E-BAF4-6337FCD830CA}" presName="horz1" presStyleCnt="0"/>
      <dgm:spPr/>
    </dgm:pt>
    <dgm:pt modelId="{B3F6EB99-F1FA-4338-9C73-65CF87FECDCB}" type="pres">
      <dgm:prSet presAssocID="{12A8FD06-398B-4B0E-BAF4-6337FCD830CA}" presName="tx1" presStyleLbl="revTx" presStyleIdx="1" presStyleCnt="4"/>
      <dgm:spPr/>
    </dgm:pt>
    <dgm:pt modelId="{B4AF39FA-AB89-4834-9710-F0F99043FBB7}" type="pres">
      <dgm:prSet presAssocID="{12A8FD06-398B-4B0E-BAF4-6337FCD830CA}" presName="vert1" presStyleCnt="0"/>
      <dgm:spPr/>
    </dgm:pt>
    <dgm:pt modelId="{1BBEDC38-500A-4047-8B85-19B243BAB2B8}" type="pres">
      <dgm:prSet presAssocID="{4F9CD8AB-F59C-4DC0-9909-4308FBE25865}" presName="thickLine" presStyleLbl="alignNode1" presStyleIdx="2" presStyleCnt="4"/>
      <dgm:spPr/>
    </dgm:pt>
    <dgm:pt modelId="{A75BB1F1-0BAE-4F7F-B1AF-16245DF541A9}" type="pres">
      <dgm:prSet presAssocID="{4F9CD8AB-F59C-4DC0-9909-4308FBE25865}" presName="horz1" presStyleCnt="0"/>
      <dgm:spPr/>
    </dgm:pt>
    <dgm:pt modelId="{41DB9E52-87E8-4C34-8F60-300F5129BB63}" type="pres">
      <dgm:prSet presAssocID="{4F9CD8AB-F59C-4DC0-9909-4308FBE25865}" presName="tx1" presStyleLbl="revTx" presStyleIdx="2" presStyleCnt="4"/>
      <dgm:spPr/>
    </dgm:pt>
    <dgm:pt modelId="{6D84E0D4-879B-4DF4-96AA-73630AEB19FD}" type="pres">
      <dgm:prSet presAssocID="{4F9CD8AB-F59C-4DC0-9909-4308FBE25865}" presName="vert1" presStyleCnt="0"/>
      <dgm:spPr/>
    </dgm:pt>
    <dgm:pt modelId="{4B9E97E3-8160-44A0-A5F3-89B2B44E67DD}" type="pres">
      <dgm:prSet presAssocID="{7258F932-7E62-4625-A35D-7863EB258538}" presName="thickLine" presStyleLbl="alignNode1" presStyleIdx="3" presStyleCnt="4"/>
      <dgm:spPr/>
    </dgm:pt>
    <dgm:pt modelId="{723DFCC6-6994-436D-9713-8365D967F756}" type="pres">
      <dgm:prSet presAssocID="{7258F932-7E62-4625-A35D-7863EB258538}" presName="horz1" presStyleCnt="0"/>
      <dgm:spPr/>
    </dgm:pt>
    <dgm:pt modelId="{D1336EEE-FFEB-4CB0-99B9-B697B777DB9A}" type="pres">
      <dgm:prSet presAssocID="{7258F932-7E62-4625-A35D-7863EB258538}" presName="tx1" presStyleLbl="revTx" presStyleIdx="3" presStyleCnt="4"/>
      <dgm:spPr/>
    </dgm:pt>
    <dgm:pt modelId="{78BB2F51-10BE-4E34-9836-A18A136868B1}" type="pres">
      <dgm:prSet presAssocID="{7258F932-7E62-4625-A35D-7863EB258538}" presName="vert1" presStyleCnt="0"/>
      <dgm:spPr/>
    </dgm:pt>
  </dgm:ptLst>
  <dgm:cxnLst>
    <dgm:cxn modelId="{120E5823-2B84-413B-A801-C0B67D9D2024}" type="presOf" srcId="{84EA1617-50FB-483A-AA9D-45E08B6272D9}" destId="{A8BAE7E6-DBD8-43B5-AB92-D7EB1CB1C27F}" srcOrd="0" destOrd="0" presId="urn:microsoft.com/office/officeart/2008/layout/LinedList"/>
    <dgm:cxn modelId="{6195E024-F9BC-425D-B73C-1615C1A79F17}" type="presOf" srcId="{12A8FD06-398B-4B0E-BAF4-6337FCD830CA}" destId="{B3F6EB99-F1FA-4338-9C73-65CF87FECDCB}" srcOrd="0" destOrd="0" presId="urn:microsoft.com/office/officeart/2008/layout/LinedList"/>
    <dgm:cxn modelId="{1C0C512D-DE04-41F2-BBF3-8B1CE86B5D60}" srcId="{84EA1617-50FB-483A-AA9D-45E08B6272D9}" destId="{12A8FD06-398B-4B0E-BAF4-6337FCD830CA}" srcOrd="1" destOrd="0" parTransId="{A64CB200-445F-4E9E-9617-331B4223E5E3}" sibTransId="{EBBD60AA-7480-46B2-9EE2-0BAC40601C14}"/>
    <dgm:cxn modelId="{8D9D2231-55C7-4FBE-AF94-15D821338966}" type="presOf" srcId="{4F9CD8AB-F59C-4DC0-9909-4308FBE25865}" destId="{41DB9E52-87E8-4C34-8F60-300F5129BB63}" srcOrd="0" destOrd="0" presId="urn:microsoft.com/office/officeart/2008/layout/LinedList"/>
    <dgm:cxn modelId="{A63FC03F-E432-41D3-B224-C84E1C4F694A}" type="presOf" srcId="{7258F932-7E62-4625-A35D-7863EB258538}" destId="{D1336EEE-FFEB-4CB0-99B9-B697B777DB9A}" srcOrd="0" destOrd="0" presId="urn:microsoft.com/office/officeart/2008/layout/LinedList"/>
    <dgm:cxn modelId="{8573E270-AFAB-4D5C-9463-F2114503E8A8}" srcId="{84EA1617-50FB-483A-AA9D-45E08B6272D9}" destId="{10992B6C-58A2-4480-AEAA-57020403C709}" srcOrd="0" destOrd="0" parTransId="{B4907EF3-CF12-44C5-8A1F-D7FE095E473B}" sibTransId="{465FA138-1A78-4599-ACF2-284B3FC64454}"/>
    <dgm:cxn modelId="{0C0DD351-EFBA-4A42-8C77-A69F9A411C8A}" srcId="{84EA1617-50FB-483A-AA9D-45E08B6272D9}" destId="{4F9CD8AB-F59C-4DC0-9909-4308FBE25865}" srcOrd="2" destOrd="0" parTransId="{7234D5B8-9B9E-4A46-BEC3-55B28C0E54CD}" sibTransId="{61DD302F-C8F4-43BB-9CFE-C3DB7BC5FB89}"/>
    <dgm:cxn modelId="{5A600B8D-B586-4ACD-961D-FF58009966A5}" type="presOf" srcId="{10992B6C-58A2-4480-AEAA-57020403C709}" destId="{F3832DC6-0D03-44BA-95DC-AD592800049F}" srcOrd="0" destOrd="0" presId="urn:microsoft.com/office/officeart/2008/layout/LinedList"/>
    <dgm:cxn modelId="{06145EB9-5BCB-4429-91C4-D82BD770D572}" srcId="{84EA1617-50FB-483A-AA9D-45E08B6272D9}" destId="{7258F932-7E62-4625-A35D-7863EB258538}" srcOrd="3" destOrd="0" parTransId="{86BD4419-D5F7-4971-ADDF-42A892BBAE29}" sibTransId="{C581F56C-02BD-4C82-96FD-1C4551535989}"/>
    <dgm:cxn modelId="{48595B24-1515-4290-B9BB-AD206EED2471}" type="presParOf" srcId="{A8BAE7E6-DBD8-43B5-AB92-D7EB1CB1C27F}" destId="{E8D0272F-B7D8-44D0-9BF4-F29794924867}" srcOrd="0" destOrd="0" presId="urn:microsoft.com/office/officeart/2008/layout/LinedList"/>
    <dgm:cxn modelId="{F44B8E6F-C117-4DC3-AAF3-091072F46FC0}" type="presParOf" srcId="{A8BAE7E6-DBD8-43B5-AB92-D7EB1CB1C27F}" destId="{E2C44A9D-17CE-44B5-BDD4-824B3C03EA5D}" srcOrd="1" destOrd="0" presId="urn:microsoft.com/office/officeart/2008/layout/LinedList"/>
    <dgm:cxn modelId="{172F986E-9EDB-4168-B662-E589FBDB76BC}" type="presParOf" srcId="{E2C44A9D-17CE-44B5-BDD4-824B3C03EA5D}" destId="{F3832DC6-0D03-44BA-95DC-AD592800049F}" srcOrd="0" destOrd="0" presId="urn:microsoft.com/office/officeart/2008/layout/LinedList"/>
    <dgm:cxn modelId="{182743FA-F976-4E3A-838C-6AE696119BAA}" type="presParOf" srcId="{E2C44A9D-17CE-44B5-BDD4-824B3C03EA5D}" destId="{F80704D7-822F-4749-96DE-7D2D9CC6C991}" srcOrd="1" destOrd="0" presId="urn:microsoft.com/office/officeart/2008/layout/LinedList"/>
    <dgm:cxn modelId="{F170D832-BE20-44F8-8756-143E664CF94E}" type="presParOf" srcId="{A8BAE7E6-DBD8-43B5-AB92-D7EB1CB1C27F}" destId="{910E82A2-AFAD-4C44-BE9D-CAFDB02372CC}" srcOrd="2" destOrd="0" presId="urn:microsoft.com/office/officeart/2008/layout/LinedList"/>
    <dgm:cxn modelId="{71847DD8-A0DE-422E-89F5-E51A57703C74}" type="presParOf" srcId="{A8BAE7E6-DBD8-43B5-AB92-D7EB1CB1C27F}" destId="{6AF6E1E0-AC99-4EE4-873A-8E16A8ECE366}" srcOrd="3" destOrd="0" presId="urn:microsoft.com/office/officeart/2008/layout/LinedList"/>
    <dgm:cxn modelId="{F51B2292-5927-466B-BACD-9C5996F1EC3F}" type="presParOf" srcId="{6AF6E1E0-AC99-4EE4-873A-8E16A8ECE366}" destId="{B3F6EB99-F1FA-4338-9C73-65CF87FECDCB}" srcOrd="0" destOrd="0" presId="urn:microsoft.com/office/officeart/2008/layout/LinedList"/>
    <dgm:cxn modelId="{FFDD4FFF-8F15-4F65-8B3E-C79139760003}" type="presParOf" srcId="{6AF6E1E0-AC99-4EE4-873A-8E16A8ECE366}" destId="{B4AF39FA-AB89-4834-9710-F0F99043FBB7}" srcOrd="1" destOrd="0" presId="urn:microsoft.com/office/officeart/2008/layout/LinedList"/>
    <dgm:cxn modelId="{33DB1E6A-D6C9-43C2-BA1B-BA91727D3767}" type="presParOf" srcId="{A8BAE7E6-DBD8-43B5-AB92-D7EB1CB1C27F}" destId="{1BBEDC38-500A-4047-8B85-19B243BAB2B8}" srcOrd="4" destOrd="0" presId="urn:microsoft.com/office/officeart/2008/layout/LinedList"/>
    <dgm:cxn modelId="{F648A419-CDA8-4139-A18D-E387FF77D304}" type="presParOf" srcId="{A8BAE7E6-DBD8-43B5-AB92-D7EB1CB1C27F}" destId="{A75BB1F1-0BAE-4F7F-B1AF-16245DF541A9}" srcOrd="5" destOrd="0" presId="urn:microsoft.com/office/officeart/2008/layout/LinedList"/>
    <dgm:cxn modelId="{E525D895-28A0-4AAD-BCD7-BE6525EFAAA6}" type="presParOf" srcId="{A75BB1F1-0BAE-4F7F-B1AF-16245DF541A9}" destId="{41DB9E52-87E8-4C34-8F60-300F5129BB63}" srcOrd="0" destOrd="0" presId="urn:microsoft.com/office/officeart/2008/layout/LinedList"/>
    <dgm:cxn modelId="{7617F53C-CA43-400A-BA6C-C37C8E66AAA4}" type="presParOf" srcId="{A75BB1F1-0BAE-4F7F-B1AF-16245DF541A9}" destId="{6D84E0D4-879B-4DF4-96AA-73630AEB19FD}" srcOrd="1" destOrd="0" presId="urn:microsoft.com/office/officeart/2008/layout/LinedList"/>
    <dgm:cxn modelId="{25421A27-0791-4637-8646-4FC016F42E2A}" type="presParOf" srcId="{A8BAE7E6-DBD8-43B5-AB92-D7EB1CB1C27F}" destId="{4B9E97E3-8160-44A0-A5F3-89B2B44E67DD}" srcOrd="6" destOrd="0" presId="urn:microsoft.com/office/officeart/2008/layout/LinedList"/>
    <dgm:cxn modelId="{771F5779-67CF-4820-8500-213B0AF16E4E}" type="presParOf" srcId="{A8BAE7E6-DBD8-43B5-AB92-D7EB1CB1C27F}" destId="{723DFCC6-6994-436D-9713-8365D967F756}" srcOrd="7" destOrd="0" presId="urn:microsoft.com/office/officeart/2008/layout/LinedList"/>
    <dgm:cxn modelId="{29C43E2B-88BF-4DF0-AED6-FD6E44CC9FD3}" type="presParOf" srcId="{723DFCC6-6994-436D-9713-8365D967F756}" destId="{D1336EEE-FFEB-4CB0-99B9-B697B777DB9A}" srcOrd="0" destOrd="0" presId="urn:microsoft.com/office/officeart/2008/layout/LinedList"/>
    <dgm:cxn modelId="{3CD6441B-09DC-4736-B34C-0EEA6588E604}" type="presParOf" srcId="{723DFCC6-6994-436D-9713-8365D967F756}" destId="{78BB2F51-10BE-4E34-9836-A18A13686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935D8-FA88-4654-8C7A-4673BE5B1D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7CBCAB-91C8-48F0-AE04-BFF0F41082E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Extract Time – base features example: Day, month, year,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weekofyear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Ismonthend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ismonthmis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ismonthstart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6BBFFD-97FF-4739-B715-7FB7019739CC}" type="parTrans" cxnId="{935D061D-9E82-4AFF-8C37-F548DF722557}">
      <dgm:prSet/>
      <dgm:spPr/>
      <dgm:t>
        <a:bodyPr/>
        <a:lstStyle/>
        <a:p>
          <a:endParaRPr lang="en-US"/>
        </a:p>
      </dgm:t>
    </dgm:pt>
    <dgm:pt modelId="{47783336-3D68-4A65-9B59-786E7DC14F58}" type="sibTrans" cxnId="{935D061D-9E82-4AFF-8C37-F548DF722557}">
      <dgm:prSet/>
      <dgm:spPr/>
      <dgm:t>
        <a:bodyPr/>
        <a:lstStyle/>
        <a:p>
          <a:endParaRPr lang="en-US"/>
        </a:p>
      </dgm:t>
    </dgm:pt>
    <dgm:pt modelId="{463EDE84-0559-49B5-813A-2EA035F6ACF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Created flag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isholiday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ispromo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isweekend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6E9F45-7328-48F9-8F46-0E6BB2C163B9}" type="parTrans" cxnId="{26D16EFD-D666-4BE7-B3B2-7731EE62630C}">
      <dgm:prSet/>
      <dgm:spPr/>
      <dgm:t>
        <a:bodyPr/>
        <a:lstStyle/>
        <a:p>
          <a:endParaRPr lang="en-US"/>
        </a:p>
      </dgm:t>
    </dgm:pt>
    <dgm:pt modelId="{23482822-97FE-42CD-9401-8B552B9857AB}" type="sibTrans" cxnId="{26D16EFD-D666-4BE7-B3B2-7731EE62630C}">
      <dgm:prSet/>
      <dgm:spPr/>
      <dgm:t>
        <a:bodyPr/>
        <a:lstStyle/>
        <a:p>
          <a:endParaRPr lang="en-US"/>
        </a:p>
      </dgm:t>
    </dgm:pt>
    <dgm:pt modelId="{EDE0A817-0DDE-454A-9621-D1EA498E078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Removed unneeded column </a:t>
          </a:r>
        </a:p>
      </dgm:t>
    </dgm:pt>
    <dgm:pt modelId="{253BD640-C755-4D04-A325-7BFD3E40D561}" type="parTrans" cxnId="{DBD47E94-DBD0-4BBA-A404-076ABC5F8F7C}">
      <dgm:prSet/>
      <dgm:spPr/>
      <dgm:t>
        <a:bodyPr/>
        <a:lstStyle/>
        <a:p>
          <a:endParaRPr lang="en-US"/>
        </a:p>
      </dgm:t>
    </dgm:pt>
    <dgm:pt modelId="{0E3ED006-0AC2-4120-BD39-220BEA34C8E4}" type="sibTrans" cxnId="{DBD47E94-DBD0-4BBA-A404-076ABC5F8F7C}">
      <dgm:prSet/>
      <dgm:spPr/>
      <dgm:t>
        <a:bodyPr/>
        <a:lstStyle/>
        <a:p>
          <a:endParaRPr lang="en-US"/>
        </a:p>
      </dgm:t>
    </dgm:pt>
    <dgm:pt modelId="{BD742AA9-E33A-48D4-97EA-3F489D2D86F7}" type="pres">
      <dgm:prSet presAssocID="{A92935D8-FA88-4654-8C7A-4673BE5B1D5C}" presName="vert0" presStyleCnt="0">
        <dgm:presLayoutVars>
          <dgm:dir/>
          <dgm:animOne val="branch"/>
          <dgm:animLvl val="lvl"/>
        </dgm:presLayoutVars>
      </dgm:prSet>
      <dgm:spPr/>
    </dgm:pt>
    <dgm:pt modelId="{AD998434-2348-4A40-81DA-1D1E286D47D5}" type="pres">
      <dgm:prSet presAssocID="{5B7CBCAB-91C8-48F0-AE04-BFF0F41082E7}" presName="thickLine" presStyleLbl="alignNode1" presStyleIdx="0" presStyleCnt="3"/>
      <dgm:spPr/>
    </dgm:pt>
    <dgm:pt modelId="{DABDB692-7F73-4336-8C72-23A80087A483}" type="pres">
      <dgm:prSet presAssocID="{5B7CBCAB-91C8-48F0-AE04-BFF0F41082E7}" presName="horz1" presStyleCnt="0"/>
      <dgm:spPr/>
    </dgm:pt>
    <dgm:pt modelId="{AA3447E3-69A1-42A8-8E25-D5D3555B02D8}" type="pres">
      <dgm:prSet presAssocID="{5B7CBCAB-91C8-48F0-AE04-BFF0F41082E7}" presName="tx1" presStyleLbl="revTx" presStyleIdx="0" presStyleCnt="3"/>
      <dgm:spPr/>
    </dgm:pt>
    <dgm:pt modelId="{498B389C-980A-4904-9CFB-7B702D46DCE3}" type="pres">
      <dgm:prSet presAssocID="{5B7CBCAB-91C8-48F0-AE04-BFF0F41082E7}" presName="vert1" presStyleCnt="0"/>
      <dgm:spPr/>
    </dgm:pt>
    <dgm:pt modelId="{F0EFF522-3B78-4D22-9C80-9F6150EA2B60}" type="pres">
      <dgm:prSet presAssocID="{463EDE84-0559-49B5-813A-2EA035F6ACF8}" presName="thickLine" presStyleLbl="alignNode1" presStyleIdx="1" presStyleCnt="3"/>
      <dgm:spPr/>
    </dgm:pt>
    <dgm:pt modelId="{7F1320F2-8021-4F6A-A66F-4BEAF2467733}" type="pres">
      <dgm:prSet presAssocID="{463EDE84-0559-49B5-813A-2EA035F6ACF8}" presName="horz1" presStyleCnt="0"/>
      <dgm:spPr/>
    </dgm:pt>
    <dgm:pt modelId="{C0DD9F78-6656-44E1-8476-772784AA8020}" type="pres">
      <dgm:prSet presAssocID="{463EDE84-0559-49B5-813A-2EA035F6ACF8}" presName="tx1" presStyleLbl="revTx" presStyleIdx="1" presStyleCnt="3"/>
      <dgm:spPr/>
    </dgm:pt>
    <dgm:pt modelId="{09B1F02B-D18E-4D04-8DD1-C3EC87241DF0}" type="pres">
      <dgm:prSet presAssocID="{463EDE84-0559-49B5-813A-2EA035F6ACF8}" presName="vert1" presStyleCnt="0"/>
      <dgm:spPr/>
    </dgm:pt>
    <dgm:pt modelId="{3BE7BE7D-4E21-4DF0-A741-7D876F745FA8}" type="pres">
      <dgm:prSet presAssocID="{EDE0A817-0DDE-454A-9621-D1EA498E078C}" presName="thickLine" presStyleLbl="alignNode1" presStyleIdx="2" presStyleCnt="3"/>
      <dgm:spPr/>
    </dgm:pt>
    <dgm:pt modelId="{195F5C5F-EEF6-4DF6-AD2E-E70E3F741704}" type="pres">
      <dgm:prSet presAssocID="{EDE0A817-0DDE-454A-9621-D1EA498E078C}" presName="horz1" presStyleCnt="0"/>
      <dgm:spPr/>
    </dgm:pt>
    <dgm:pt modelId="{695CA3E0-27DA-4E2F-937C-C4A006591AA0}" type="pres">
      <dgm:prSet presAssocID="{EDE0A817-0DDE-454A-9621-D1EA498E078C}" presName="tx1" presStyleLbl="revTx" presStyleIdx="2" presStyleCnt="3"/>
      <dgm:spPr/>
    </dgm:pt>
    <dgm:pt modelId="{8709E63E-16D2-4694-AC0E-7F7D917A62FD}" type="pres">
      <dgm:prSet presAssocID="{EDE0A817-0DDE-454A-9621-D1EA498E078C}" presName="vert1" presStyleCnt="0"/>
      <dgm:spPr/>
    </dgm:pt>
  </dgm:ptLst>
  <dgm:cxnLst>
    <dgm:cxn modelId="{3D195716-C4B9-4657-BA04-DDC99090A751}" type="presOf" srcId="{A92935D8-FA88-4654-8C7A-4673BE5B1D5C}" destId="{BD742AA9-E33A-48D4-97EA-3F489D2D86F7}" srcOrd="0" destOrd="0" presId="urn:microsoft.com/office/officeart/2008/layout/LinedList"/>
    <dgm:cxn modelId="{935D061D-9E82-4AFF-8C37-F548DF722557}" srcId="{A92935D8-FA88-4654-8C7A-4673BE5B1D5C}" destId="{5B7CBCAB-91C8-48F0-AE04-BFF0F41082E7}" srcOrd="0" destOrd="0" parTransId="{876BBFFD-97FF-4739-B715-7FB7019739CC}" sibTransId="{47783336-3D68-4A65-9B59-786E7DC14F58}"/>
    <dgm:cxn modelId="{19862F65-8FF5-40A4-AD68-B14C0DD06D61}" type="presOf" srcId="{5B7CBCAB-91C8-48F0-AE04-BFF0F41082E7}" destId="{AA3447E3-69A1-42A8-8E25-D5D3555B02D8}" srcOrd="0" destOrd="0" presId="urn:microsoft.com/office/officeart/2008/layout/LinedList"/>
    <dgm:cxn modelId="{DD60394B-344E-4869-8C69-3BC132609E21}" type="presOf" srcId="{EDE0A817-0DDE-454A-9621-D1EA498E078C}" destId="{695CA3E0-27DA-4E2F-937C-C4A006591AA0}" srcOrd="0" destOrd="0" presId="urn:microsoft.com/office/officeart/2008/layout/LinedList"/>
    <dgm:cxn modelId="{DBD47E94-DBD0-4BBA-A404-076ABC5F8F7C}" srcId="{A92935D8-FA88-4654-8C7A-4673BE5B1D5C}" destId="{EDE0A817-0DDE-454A-9621-D1EA498E078C}" srcOrd="2" destOrd="0" parTransId="{253BD640-C755-4D04-A325-7BFD3E40D561}" sibTransId="{0E3ED006-0AC2-4120-BD39-220BEA34C8E4}"/>
    <dgm:cxn modelId="{727E89D1-1C04-4D9D-A89D-734B63D6FB3D}" type="presOf" srcId="{463EDE84-0559-49B5-813A-2EA035F6ACF8}" destId="{C0DD9F78-6656-44E1-8476-772784AA8020}" srcOrd="0" destOrd="0" presId="urn:microsoft.com/office/officeart/2008/layout/LinedList"/>
    <dgm:cxn modelId="{26D16EFD-D666-4BE7-B3B2-7731EE62630C}" srcId="{A92935D8-FA88-4654-8C7A-4673BE5B1D5C}" destId="{463EDE84-0559-49B5-813A-2EA035F6ACF8}" srcOrd="1" destOrd="0" parTransId="{0B6E9F45-7328-48F9-8F46-0E6BB2C163B9}" sibTransId="{23482822-97FE-42CD-9401-8B552B9857AB}"/>
    <dgm:cxn modelId="{1353C92B-2C90-4DEA-BA6E-0BBA0FD445AD}" type="presParOf" srcId="{BD742AA9-E33A-48D4-97EA-3F489D2D86F7}" destId="{AD998434-2348-4A40-81DA-1D1E286D47D5}" srcOrd="0" destOrd="0" presId="urn:microsoft.com/office/officeart/2008/layout/LinedList"/>
    <dgm:cxn modelId="{210DF39E-07E1-4484-8A03-17C47691FCC9}" type="presParOf" srcId="{BD742AA9-E33A-48D4-97EA-3F489D2D86F7}" destId="{DABDB692-7F73-4336-8C72-23A80087A483}" srcOrd="1" destOrd="0" presId="urn:microsoft.com/office/officeart/2008/layout/LinedList"/>
    <dgm:cxn modelId="{D0AA4388-8661-413F-B34D-EF86DC1F414E}" type="presParOf" srcId="{DABDB692-7F73-4336-8C72-23A80087A483}" destId="{AA3447E3-69A1-42A8-8E25-D5D3555B02D8}" srcOrd="0" destOrd="0" presId="urn:microsoft.com/office/officeart/2008/layout/LinedList"/>
    <dgm:cxn modelId="{2A4B9063-C79C-4AF5-B1D9-F853004DD320}" type="presParOf" srcId="{DABDB692-7F73-4336-8C72-23A80087A483}" destId="{498B389C-980A-4904-9CFB-7B702D46DCE3}" srcOrd="1" destOrd="0" presId="urn:microsoft.com/office/officeart/2008/layout/LinedList"/>
    <dgm:cxn modelId="{B2CA9BB3-E28E-4F57-B041-2C1B29D14DC2}" type="presParOf" srcId="{BD742AA9-E33A-48D4-97EA-3F489D2D86F7}" destId="{F0EFF522-3B78-4D22-9C80-9F6150EA2B60}" srcOrd="2" destOrd="0" presId="urn:microsoft.com/office/officeart/2008/layout/LinedList"/>
    <dgm:cxn modelId="{2ACA0422-B394-4A8E-8096-79595F8632E2}" type="presParOf" srcId="{BD742AA9-E33A-48D4-97EA-3F489D2D86F7}" destId="{7F1320F2-8021-4F6A-A66F-4BEAF2467733}" srcOrd="3" destOrd="0" presId="urn:microsoft.com/office/officeart/2008/layout/LinedList"/>
    <dgm:cxn modelId="{9A41E997-1BA7-4BE6-8D22-2E395172D9DC}" type="presParOf" srcId="{7F1320F2-8021-4F6A-A66F-4BEAF2467733}" destId="{C0DD9F78-6656-44E1-8476-772784AA8020}" srcOrd="0" destOrd="0" presId="urn:microsoft.com/office/officeart/2008/layout/LinedList"/>
    <dgm:cxn modelId="{61B9CC5B-C35E-468E-B8E2-254165AC910B}" type="presParOf" srcId="{7F1320F2-8021-4F6A-A66F-4BEAF2467733}" destId="{09B1F02B-D18E-4D04-8DD1-C3EC87241DF0}" srcOrd="1" destOrd="0" presId="urn:microsoft.com/office/officeart/2008/layout/LinedList"/>
    <dgm:cxn modelId="{80E970FB-8E61-407F-8AC1-C741A2045720}" type="presParOf" srcId="{BD742AA9-E33A-48D4-97EA-3F489D2D86F7}" destId="{3BE7BE7D-4E21-4DF0-A741-7D876F745FA8}" srcOrd="4" destOrd="0" presId="urn:microsoft.com/office/officeart/2008/layout/LinedList"/>
    <dgm:cxn modelId="{123376A7-2715-492A-94AB-6673159E889E}" type="presParOf" srcId="{BD742AA9-E33A-48D4-97EA-3F489D2D86F7}" destId="{195F5C5F-EEF6-4DF6-AD2E-E70E3F741704}" srcOrd="5" destOrd="0" presId="urn:microsoft.com/office/officeart/2008/layout/LinedList"/>
    <dgm:cxn modelId="{E331B03F-E211-454B-88CC-022619B328D2}" type="presParOf" srcId="{195F5C5F-EEF6-4DF6-AD2E-E70E3F741704}" destId="{695CA3E0-27DA-4E2F-937C-C4A006591AA0}" srcOrd="0" destOrd="0" presId="urn:microsoft.com/office/officeart/2008/layout/LinedList"/>
    <dgm:cxn modelId="{F1DB8ED9-3CC0-4F67-B96C-A1240B4158E7}" type="presParOf" srcId="{195F5C5F-EEF6-4DF6-AD2E-E70E3F741704}" destId="{8709E63E-16D2-4694-AC0E-7F7D917A62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68F719-F1BB-4FC3-BBB8-FD9E075868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E8E5E3-DDB9-43FC-9D5C-F40FCDFB92A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keras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for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for sequential prediction per store</a:t>
          </a:r>
          <a:r>
            <a:rPr lang="en-IN" dirty="0"/>
            <a:t>.</a:t>
          </a:r>
          <a:endParaRPr lang="en-US" dirty="0"/>
        </a:p>
      </dgm:t>
    </dgm:pt>
    <dgm:pt modelId="{FCB6FB06-2311-418E-BA61-845B8B8B5F9E}" type="parTrans" cxnId="{2FA9C578-1F84-4B0F-A5BC-E38372106EA2}">
      <dgm:prSet/>
      <dgm:spPr/>
      <dgm:t>
        <a:bodyPr/>
        <a:lstStyle/>
        <a:p>
          <a:endParaRPr lang="en-US"/>
        </a:p>
      </dgm:t>
    </dgm:pt>
    <dgm:pt modelId="{081C5A48-8D2B-4EBC-91D5-D122AAED9D97}" type="sibTrans" cxnId="{2FA9C578-1F84-4B0F-A5BC-E38372106EA2}">
      <dgm:prSet/>
      <dgm:spPr/>
      <dgm:t>
        <a:bodyPr/>
        <a:lstStyle/>
        <a:p>
          <a:endParaRPr lang="en-US"/>
        </a:p>
      </dgm:t>
    </dgm:pt>
    <dgm:pt modelId="{B92A747E-60BE-41D5-9E9B-6D91987E09DA}">
      <dgm:prSet/>
      <dgm:spPr/>
      <dgm:t>
        <a:bodyPr/>
        <a:lstStyle/>
        <a:p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Trianed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on cleaned store-wise daily sales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29A73C-569E-4E36-95C9-84752AF57F07}" type="parTrans" cxnId="{BD86C2AA-A76E-48F2-AF25-50C08966CCD8}">
      <dgm:prSet/>
      <dgm:spPr/>
      <dgm:t>
        <a:bodyPr/>
        <a:lstStyle/>
        <a:p>
          <a:endParaRPr lang="en-US"/>
        </a:p>
      </dgm:t>
    </dgm:pt>
    <dgm:pt modelId="{72733663-9FC9-4FD4-9E60-5B304A43D122}" type="sibTrans" cxnId="{BD86C2AA-A76E-48F2-AF25-50C08966CCD8}">
      <dgm:prSet/>
      <dgm:spPr/>
      <dgm:t>
        <a:bodyPr/>
        <a:lstStyle/>
        <a:p>
          <a:endParaRPr lang="en-US"/>
        </a:p>
      </dgm:t>
    </dgm:pt>
    <dgm:pt modelId="{872B5638-A3E5-4ED0-B6D1-A9B3CE0DB2A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Model save as lstm_model.h5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B09A9C-52BC-4A24-BCE7-12A2B7E583AE}" type="parTrans" cxnId="{523AA7B4-5562-429C-9512-76E7762382F2}">
      <dgm:prSet/>
      <dgm:spPr/>
      <dgm:t>
        <a:bodyPr/>
        <a:lstStyle/>
        <a:p>
          <a:endParaRPr lang="en-US"/>
        </a:p>
      </dgm:t>
    </dgm:pt>
    <dgm:pt modelId="{8335ED68-73A4-447E-948D-B3E912EF2C6C}" type="sibTrans" cxnId="{523AA7B4-5562-429C-9512-76E7762382F2}">
      <dgm:prSet/>
      <dgm:spPr/>
      <dgm:t>
        <a:bodyPr/>
        <a:lstStyle/>
        <a:p>
          <a:endParaRPr lang="en-US"/>
        </a:p>
      </dgm:t>
    </dgm:pt>
    <dgm:pt modelId="{3A9E93B2-D56D-416D-B4B5-892175567DD6}" type="pres">
      <dgm:prSet presAssocID="{8268F719-F1BB-4FC3-BBB8-FD9E075868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473A84-D2DF-47C0-8410-BEA2059CA2E7}" type="pres">
      <dgm:prSet presAssocID="{CFE8E5E3-DDB9-43FC-9D5C-F40FCDFB92A9}" presName="hierRoot1" presStyleCnt="0"/>
      <dgm:spPr/>
    </dgm:pt>
    <dgm:pt modelId="{65D1A116-9191-4411-9F7D-E6DBFD03B956}" type="pres">
      <dgm:prSet presAssocID="{CFE8E5E3-DDB9-43FC-9D5C-F40FCDFB92A9}" presName="composite" presStyleCnt="0"/>
      <dgm:spPr/>
    </dgm:pt>
    <dgm:pt modelId="{86AE09F2-9130-4731-B90D-1F9D7B28BF5B}" type="pres">
      <dgm:prSet presAssocID="{CFE8E5E3-DDB9-43FC-9D5C-F40FCDFB92A9}" presName="background" presStyleLbl="node0" presStyleIdx="0" presStyleCnt="3"/>
      <dgm:spPr/>
    </dgm:pt>
    <dgm:pt modelId="{A4543F4C-3085-46F6-A94E-DAC8B13CE625}" type="pres">
      <dgm:prSet presAssocID="{CFE8E5E3-DDB9-43FC-9D5C-F40FCDFB92A9}" presName="text" presStyleLbl="fgAcc0" presStyleIdx="0" presStyleCnt="3">
        <dgm:presLayoutVars>
          <dgm:chPref val="3"/>
        </dgm:presLayoutVars>
      </dgm:prSet>
      <dgm:spPr/>
    </dgm:pt>
    <dgm:pt modelId="{1E4CA9EE-0A4E-4DE3-B0B8-225B1CE85C85}" type="pres">
      <dgm:prSet presAssocID="{CFE8E5E3-DDB9-43FC-9D5C-F40FCDFB92A9}" presName="hierChild2" presStyleCnt="0"/>
      <dgm:spPr/>
    </dgm:pt>
    <dgm:pt modelId="{69770C64-4B55-42E3-A092-5159620B5998}" type="pres">
      <dgm:prSet presAssocID="{B92A747E-60BE-41D5-9E9B-6D91987E09DA}" presName="hierRoot1" presStyleCnt="0"/>
      <dgm:spPr/>
    </dgm:pt>
    <dgm:pt modelId="{513D13AD-B06D-44F7-9D8F-208AE95F810C}" type="pres">
      <dgm:prSet presAssocID="{B92A747E-60BE-41D5-9E9B-6D91987E09DA}" presName="composite" presStyleCnt="0"/>
      <dgm:spPr/>
    </dgm:pt>
    <dgm:pt modelId="{EDBBBBA7-FCD9-4CB3-A4C9-26D1A26A6839}" type="pres">
      <dgm:prSet presAssocID="{B92A747E-60BE-41D5-9E9B-6D91987E09DA}" presName="background" presStyleLbl="node0" presStyleIdx="1" presStyleCnt="3"/>
      <dgm:spPr/>
    </dgm:pt>
    <dgm:pt modelId="{F73B40C1-A04C-40A7-8853-97C98B32F107}" type="pres">
      <dgm:prSet presAssocID="{B92A747E-60BE-41D5-9E9B-6D91987E09DA}" presName="text" presStyleLbl="fgAcc0" presStyleIdx="1" presStyleCnt="3">
        <dgm:presLayoutVars>
          <dgm:chPref val="3"/>
        </dgm:presLayoutVars>
      </dgm:prSet>
      <dgm:spPr/>
    </dgm:pt>
    <dgm:pt modelId="{0267440F-5B63-4F20-B63E-280493667E29}" type="pres">
      <dgm:prSet presAssocID="{B92A747E-60BE-41D5-9E9B-6D91987E09DA}" presName="hierChild2" presStyleCnt="0"/>
      <dgm:spPr/>
    </dgm:pt>
    <dgm:pt modelId="{F188C465-DB3A-4CF8-A518-A61FF3F4AC05}" type="pres">
      <dgm:prSet presAssocID="{872B5638-A3E5-4ED0-B6D1-A9B3CE0DB2A9}" presName="hierRoot1" presStyleCnt="0"/>
      <dgm:spPr/>
    </dgm:pt>
    <dgm:pt modelId="{4F8025C3-6ACF-4DB7-ACDE-FB755B8F8996}" type="pres">
      <dgm:prSet presAssocID="{872B5638-A3E5-4ED0-B6D1-A9B3CE0DB2A9}" presName="composite" presStyleCnt="0"/>
      <dgm:spPr/>
    </dgm:pt>
    <dgm:pt modelId="{0B9D9313-24A7-447F-B25A-DC59E33597E1}" type="pres">
      <dgm:prSet presAssocID="{872B5638-A3E5-4ED0-B6D1-A9B3CE0DB2A9}" presName="background" presStyleLbl="node0" presStyleIdx="2" presStyleCnt="3"/>
      <dgm:spPr/>
    </dgm:pt>
    <dgm:pt modelId="{C24D96F9-647D-43A5-9810-387173DE582A}" type="pres">
      <dgm:prSet presAssocID="{872B5638-A3E5-4ED0-B6D1-A9B3CE0DB2A9}" presName="text" presStyleLbl="fgAcc0" presStyleIdx="2" presStyleCnt="3">
        <dgm:presLayoutVars>
          <dgm:chPref val="3"/>
        </dgm:presLayoutVars>
      </dgm:prSet>
      <dgm:spPr/>
    </dgm:pt>
    <dgm:pt modelId="{CB9B1356-8824-43BF-9070-46EB6708FEBF}" type="pres">
      <dgm:prSet presAssocID="{872B5638-A3E5-4ED0-B6D1-A9B3CE0DB2A9}" presName="hierChild2" presStyleCnt="0"/>
      <dgm:spPr/>
    </dgm:pt>
  </dgm:ptLst>
  <dgm:cxnLst>
    <dgm:cxn modelId="{B811A80F-F9ED-41B4-97A9-29BCA502A26D}" type="presOf" srcId="{B92A747E-60BE-41D5-9E9B-6D91987E09DA}" destId="{F73B40C1-A04C-40A7-8853-97C98B32F107}" srcOrd="0" destOrd="0" presId="urn:microsoft.com/office/officeart/2005/8/layout/hierarchy1"/>
    <dgm:cxn modelId="{4F13FB25-08CF-4B7F-8111-FAC344345969}" type="presOf" srcId="{8268F719-F1BB-4FC3-BBB8-FD9E07586870}" destId="{3A9E93B2-D56D-416D-B4B5-892175567DD6}" srcOrd="0" destOrd="0" presId="urn:microsoft.com/office/officeart/2005/8/layout/hierarchy1"/>
    <dgm:cxn modelId="{A6F87C4B-F250-4687-B465-8ECFAAF43CE4}" type="presOf" srcId="{872B5638-A3E5-4ED0-B6D1-A9B3CE0DB2A9}" destId="{C24D96F9-647D-43A5-9810-387173DE582A}" srcOrd="0" destOrd="0" presId="urn:microsoft.com/office/officeart/2005/8/layout/hierarchy1"/>
    <dgm:cxn modelId="{2FA9C578-1F84-4B0F-A5BC-E38372106EA2}" srcId="{8268F719-F1BB-4FC3-BBB8-FD9E07586870}" destId="{CFE8E5E3-DDB9-43FC-9D5C-F40FCDFB92A9}" srcOrd="0" destOrd="0" parTransId="{FCB6FB06-2311-418E-BA61-845B8B8B5F9E}" sibTransId="{081C5A48-8D2B-4EBC-91D5-D122AAED9D97}"/>
    <dgm:cxn modelId="{4BC127A7-4E74-4B78-81FF-B7AC8C7EB064}" type="presOf" srcId="{CFE8E5E3-DDB9-43FC-9D5C-F40FCDFB92A9}" destId="{A4543F4C-3085-46F6-A94E-DAC8B13CE625}" srcOrd="0" destOrd="0" presId="urn:microsoft.com/office/officeart/2005/8/layout/hierarchy1"/>
    <dgm:cxn modelId="{BD86C2AA-A76E-48F2-AF25-50C08966CCD8}" srcId="{8268F719-F1BB-4FC3-BBB8-FD9E07586870}" destId="{B92A747E-60BE-41D5-9E9B-6D91987E09DA}" srcOrd="1" destOrd="0" parTransId="{6229A73C-569E-4E36-95C9-84752AF57F07}" sibTransId="{72733663-9FC9-4FD4-9E60-5B304A43D122}"/>
    <dgm:cxn modelId="{523AA7B4-5562-429C-9512-76E7762382F2}" srcId="{8268F719-F1BB-4FC3-BBB8-FD9E07586870}" destId="{872B5638-A3E5-4ED0-B6D1-A9B3CE0DB2A9}" srcOrd="2" destOrd="0" parTransId="{1DB09A9C-52BC-4A24-BCE7-12A2B7E583AE}" sibTransId="{8335ED68-73A4-447E-948D-B3E912EF2C6C}"/>
    <dgm:cxn modelId="{2FA022D3-AD73-4FA6-908E-E27A05061B75}" type="presParOf" srcId="{3A9E93B2-D56D-416D-B4B5-892175567DD6}" destId="{0E473A84-D2DF-47C0-8410-BEA2059CA2E7}" srcOrd="0" destOrd="0" presId="urn:microsoft.com/office/officeart/2005/8/layout/hierarchy1"/>
    <dgm:cxn modelId="{943A29B6-7DD7-4689-8EE1-21DF8E122028}" type="presParOf" srcId="{0E473A84-D2DF-47C0-8410-BEA2059CA2E7}" destId="{65D1A116-9191-4411-9F7D-E6DBFD03B956}" srcOrd="0" destOrd="0" presId="urn:microsoft.com/office/officeart/2005/8/layout/hierarchy1"/>
    <dgm:cxn modelId="{11A18BDC-AA31-488F-AA7C-75768E591AF7}" type="presParOf" srcId="{65D1A116-9191-4411-9F7D-E6DBFD03B956}" destId="{86AE09F2-9130-4731-B90D-1F9D7B28BF5B}" srcOrd="0" destOrd="0" presId="urn:microsoft.com/office/officeart/2005/8/layout/hierarchy1"/>
    <dgm:cxn modelId="{0015D999-79D8-4565-A1AC-1B07D6FAE091}" type="presParOf" srcId="{65D1A116-9191-4411-9F7D-E6DBFD03B956}" destId="{A4543F4C-3085-46F6-A94E-DAC8B13CE625}" srcOrd="1" destOrd="0" presId="urn:microsoft.com/office/officeart/2005/8/layout/hierarchy1"/>
    <dgm:cxn modelId="{2984907E-8D07-44AE-9147-7D77ADB44C32}" type="presParOf" srcId="{0E473A84-D2DF-47C0-8410-BEA2059CA2E7}" destId="{1E4CA9EE-0A4E-4DE3-B0B8-225B1CE85C85}" srcOrd="1" destOrd="0" presId="urn:microsoft.com/office/officeart/2005/8/layout/hierarchy1"/>
    <dgm:cxn modelId="{17624E88-6DCB-43B8-BC35-B317AEBBBA96}" type="presParOf" srcId="{3A9E93B2-D56D-416D-B4B5-892175567DD6}" destId="{69770C64-4B55-42E3-A092-5159620B5998}" srcOrd="1" destOrd="0" presId="urn:microsoft.com/office/officeart/2005/8/layout/hierarchy1"/>
    <dgm:cxn modelId="{DC2B8A53-A1AC-4A81-9D42-C4B0DD78A8CD}" type="presParOf" srcId="{69770C64-4B55-42E3-A092-5159620B5998}" destId="{513D13AD-B06D-44F7-9D8F-208AE95F810C}" srcOrd="0" destOrd="0" presId="urn:microsoft.com/office/officeart/2005/8/layout/hierarchy1"/>
    <dgm:cxn modelId="{8BA0D326-0C2B-4C1A-A4D2-EBE103EC806B}" type="presParOf" srcId="{513D13AD-B06D-44F7-9D8F-208AE95F810C}" destId="{EDBBBBA7-FCD9-4CB3-A4C9-26D1A26A6839}" srcOrd="0" destOrd="0" presId="urn:microsoft.com/office/officeart/2005/8/layout/hierarchy1"/>
    <dgm:cxn modelId="{343F6516-A444-42B3-B4A3-5A1CE91156A6}" type="presParOf" srcId="{513D13AD-B06D-44F7-9D8F-208AE95F810C}" destId="{F73B40C1-A04C-40A7-8853-97C98B32F107}" srcOrd="1" destOrd="0" presId="urn:microsoft.com/office/officeart/2005/8/layout/hierarchy1"/>
    <dgm:cxn modelId="{89D39840-DAEF-4ACE-BF07-E04FA9B1BDF1}" type="presParOf" srcId="{69770C64-4B55-42E3-A092-5159620B5998}" destId="{0267440F-5B63-4F20-B63E-280493667E29}" srcOrd="1" destOrd="0" presId="urn:microsoft.com/office/officeart/2005/8/layout/hierarchy1"/>
    <dgm:cxn modelId="{9E7179F8-1ED3-4E6B-99A6-59A4C03E6DB1}" type="presParOf" srcId="{3A9E93B2-D56D-416D-B4B5-892175567DD6}" destId="{F188C465-DB3A-4CF8-A518-A61FF3F4AC05}" srcOrd="2" destOrd="0" presId="urn:microsoft.com/office/officeart/2005/8/layout/hierarchy1"/>
    <dgm:cxn modelId="{0EE5DFCB-6A3E-4C35-ADA4-AA3DA8E99222}" type="presParOf" srcId="{F188C465-DB3A-4CF8-A518-A61FF3F4AC05}" destId="{4F8025C3-6ACF-4DB7-ACDE-FB755B8F8996}" srcOrd="0" destOrd="0" presId="urn:microsoft.com/office/officeart/2005/8/layout/hierarchy1"/>
    <dgm:cxn modelId="{CA22C15D-81C0-40AC-B4EE-86A90F1EC100}" type="presParOf" srcId="{4F8025C3-6ACF-4DB7-ACDE-FB755B8F8996}" destId="{0B9D9313-24A7-447F-B25A-DC59E33597E1}" srcOrd="0" destOrd="0" presId="urn:microsoft.com/office/officeart/2005/8/layout/hierarchy1"/>
    <dgm:cxn modelId="{334E3B54-785B-4EC2-B012-4A2F6C32ECD4}" type="presParOf" srcId="{4F8025C3-6ACF-4DB7-ACDE-FB755B8F8996}" destId="{C24D96F9-647D-43A5-9810-387173DE582A}" srcOrd="1" destOrd="0" presId="urn:microsoft.com/office/officeart/2005/8/layout/hierarchy1"/>
    <dgm:cxn modelId="{E028F6E3-3B5F-4046-A2A6-A01063538DD3}" type="presParOf" srcId="{F188C465-DB3A-4CF8-A518-A61FF3F4AC05}" destId="{CB9B1356-8824-43BF-9070-46EB6708FE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E27A77-7AB2-42A3-91AC-37F6A593F2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51638A-1C6C-4402-A254-39C64217B15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Ensured test data matches feature columns </a:t>
          </a:r>
        </a:p>
      </dgm:t>
    </dgm:pt>
    <dgm:pt modelId="{B58EAA2D-48A0-489A-9D25-D083E2929D94}" type="parTrans" cxnId="{771BE998-C972-4FEA-ABDB-02B9519020D3}">
      <dgm:prSet/>
      <dgm:spPr/>
      <dgm:t>
        <a:bodyPr/>
        <a:lstStyle/>
        <a:p>
          <a:endParaRPr lang="en-US"/>
        </a:p>
      </dgm:t>
    </dgm:pt>
    <dgm:pt modelId="{8C085652-E89B-467F-8D60-3ADAE675D29F}" type="sibTrans" cxnId="{771BE998-C972-4FEA-ABDB-02B9519020D3}">
      <dgm:prSet/>
      <dgm:spPr/>
      <dgm:t>
        <a:bodyPr/>
        <a:lstStyle/>
        <a:p>
          <a:endParaRPr lang="en-US"/>
        </a:p>
      </dgm:t>
    </dgm:pt>
    <dgm:pt modelId="{5CECC491-A014-4E6E-802D-F755724BFAD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 fills missing values with 0</a:t>
          </a:r>
        </a:p>
      </dgm:t>
    </dgm:pt>
    <dgm:pt modelId="{60515DC7-DCFA-47EF-8EC4-EC0985820CFA}" type="parTrans" cxnId="{781DEAD2-43A6-4D3A-A55C-67498C42D5D1}">
      <dgm:prSet/>
      <dgm:spPr/>
      <dgm:t>
        <a:bodyPr/>
        <a:lstStyle/>
        <a:p>
          <a:endParaRPr lang="en-US"/>
        </a:p>
      </dgm:t>
    </dgm:pt>
    <dgm:pt modelId="{DA6406D4-A301-4B33-BF56-2FF2E21FEF0A}" type="sibTrans" cxnId="{781DEAD2-43A6-4D3A-A55C-67498C42D5D1}">
      <dgm:prSet/>
      <dgm:spPr/>
      <dgm:t>
        <a:bodyPr/>
        <a:lstStyle/>
        <a:p>
          <a:endParaRPr lang="en-US"/>
        </a:p>
      </dgm:t>
    </dgm:pt>
    <dgm:pt modelId="{CF9E47D5-0777-4ED7-AD4C-EACFF8B9580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Extra columns are ignored for robust prediction.</a:t>
          </a:r>
        </a:p>
      </dgm:t>
    </dgm:pt>
    <dgm:pt modelId="{AEDDB21B-0249-4E26-A4DD-728CA9D59996}" type="parTrans" cxnId="{2F5630A0-8D18-4AC5-B802-4E951FF5F99A}">
      <dgm:prSet/>
      <dgm:spPr/>
      <dgm:t>
        <a:bodyPr/>
        <a:lstStyle/>
        <a:p>
          <a:endParaRPr lang="en-US"/>
        </a:p>
      </dgm:t>
    </dgm:pt>
    <dgm:pt modelId="{E20908DB-C4A4-416D-9AF1-E7028B98D9DA}" type="sibTrans" cxnId="{2F5630A0-8D18-4AC5-B802-4E951FF5F99A}">
      <dgm:prSet/>
      <dgm:spPr/>
      <dgm:t>
        <a:bodyPr/>
        <a:lstStyle/>
        <a:p>
          <a:endParaRPr lang="en-US"/>
        </a:p>
      </dgm:t>
    </dgm:pt>
    <dgm:pt modelId="{7AF11A6E-A3BF-447D-88B9-A5E271FEC7E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delivered accurate sales prediction using ml and dl </a:t>
          </a:r>
        </a:p>
      </dgm:t>
    </dgm:pt>
    <dgm:pt modelId="{A5483E13-7A5B-4A63-86F7-7196F4874107}" type="parTrans" cxnId="{DF6B1B5C-ADF8-4D28-A150-72A6E55A8401}">
      <dgm:prSet/>
      <dgm:spPr/>
      <dgm:t>
        <a:bodyPr/>
        <a:lstStyle/>
        <a:p>
          <a:endParaRPr lang="en-US"/>
        </a:p>
      </dgm:t>
    </dgm:pt>
    <dgm:pt modelId="{0EA5E7C5-FC33-4976-B3D4-87C577CF6CDF}" type="sibTrans" cxnId="{DF6B1B5C-ADF8-4D28-A150-72A6E55A8401}">
      <dgm:prSet/>
      <dgm:spPr/>
      <dgm:t>
        <a:bodyPr/>
        <a:lstStyle/>
        <a:p>
          <a:endParaRPr lang="en-US"/>
        </a:p>
      </dgm:t>
    </dgm:pt>
    <dgm:pt modelId="{5FC37588-CC13-4130-B9EE-87BAA20822C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Successfully built an interactive predication dashboard.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43F37E-1FEE-4725-B00A-994D92DFDCB3}" type="parTrans" cxnId="{08E4A4E7-FD14-44AF-AD1F-8B3D37898EF9}">
      <dgm:prSet/>
      <dgm:spPr/>
      <dgm:t>
        <a:bodyPr/>
        <a:lstStyle/>
        <a:p>
          <a:endParaRPr lang="en-US"/>
        </a:p>
      </dgm:t>
    </dgm:pt>
    <dgm:pt modelId="{7982757E-F150-4D14-8105-593705FA95D4}" type="sibTrans" cxnId="{08E4A4E7-FD14-44AF-AD1F-8B3D37898EF9}">
      <dgm:prSet/>
      <dgm:spPr/>
      <dgm:t>
        <a:bodyPr/>
        <a:lstStyle/>
        <a:p>
          <a:endParaRPr lang="en-US"/>
        </a:p>
      </dgm:t>
    </dgm:pt>
    <dgm:pt modelId="{7CB41645-3D11-47C1-991A-CEFB041FC4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Suitable for real-world deployments in pharmaceutical retail forecasting</a:t>
          </a:r>
          <a:r>
            <a:rPr lang="en-US" dirty="0"/>
            <a:t>.</a:t>
          </a:r>
        </a:p>
      </dgm:t>
    </dgm:pt>
    <dgm:pt modelId="{C0114BFB-A52E-415A-AA21-621A72B2F06F}" type="parTrans" cxnId="{775B3A58-0E5F-495B-9B34-004B13CAE1F5}">
      <dgm:prSet/>
      <dgm:spPr/>
      <dgm:t>
        <a:bodyPr/>
        <a:lstStyle/>
        <a:p>
          <a:endParaRPr lang="en-US"/>
        </a:p>
      </dgm:t>
    </dgm:pt>
    <dgm:pt modelId="{338B7AC2-497D-43B3-9FCE-9677332BE684}" type="sibTrans" cxnId="{775B3A58-0E5F-495B-9B34-004B13CAE1F5}">
      <dgm:prSet/>
      <dgm:spPr/>
      <dgm:t>
        <a:bodyPr/>
        <a:lstStyle/>
        <a:p>
          <a:endParaRPr lang="en-US"/>
        </a:p>
      </dgm:t>
    </dgm:pt>
    <dgm:pt modelId="{FFD4C058-2B8A-4C67-9755-540F2AD04698}" type="pres">
      <dgm:prSet presAssocID="{46E27A77-7AB2-42A3-91AC-37F6A593F2F4}" presName="Name0" presStyleCnt="0">
        <dgm:presLayoutVars>
          <dgm:dir/>
          <dgm:resizeHandles val="exact"/>
        </dgm:presLayoutVars>
      </dgm:prSet>
      <dgm:spPr/>
    </dgm:pt>
    <dgm:pt modelId="{E21DC089-7990-4D26-8BF3-3A97C6C293D6}" type="pres">
      <dgm:prSet presAssocID="{4451638A-1C6C-4402-A254-39C64217B15D}" presName="node" presStyleLbl="node1" presStyleIdx="0" presStyleCnt="6">
        <dgm:presLayoutVars>
          <dgm:bulletEnabled val="1"/>
        </dgm:presLayoutVars>
      </dgm:prSet>
      <dgm:spPr/>
    </dgm:pt>
    <dgm:pt modelId="{2FF9DDA3-C117-4D49-8292-BB4A0CD5BC6A}" type="pres">
      <dgm:prSet presAssocID="{8C085652-E89B-467F-8D60-3ADAE675D29F}" presName="sibTrans" presStyleLbl="sibTrans1D1" presStyleIdx="0" presStyleCnt="5"/>
      <dgm:spPr/>
    </dgm:pt>
    <dgm:pt modelId="{780A4CEF-A380-4896-8AAC-07B37A27604E}" type="pres">
      <dgm:prSet presAssocID="{8C085652-E89B-467F-8D60-3ADAE675D29F}" presName="connectorText" presStyleLbl="sibTrans1D1" presStyleIdx="0" presStyleCnt="5"/>
      <dgm:spPr/>
    </dgm:pt>
    <dgm:pt modelId="{0131D765-A203-453C-884C-B3E0858FB24C}" type="pres">
      <dgm:prSet presAssocID="{5CECC491-A014-4E6E-802D-F755724BFAD6}" presName="node" presStyleLbl="node1" presStyleIdx="1" presStyleCnt="6">
        <dgm:presLayoutVars>
          <dgm:bulletEnabled val="1"/>
        </dgm:presLayoutVars>
      </dgm:prSet>
      <dgm:spPr/>
    </dgm:pt>
    <dgm:pt modelId="{C4B93D2F-C4BD-4BD7-AFD4-C0E179E5E3B0}" type="pres">
      <dgm:prSet presAssocID="{DA6406D4-A301-4B33-BF56-2FF2E21FEF0A}" presName="sibTrans" presStyleLbl="sibTrans1D1" presStyleIdx="1" presStyleCnt="5"/>
      <dgm:spPr/>
    </dgm:pt>
    <dgm:pt modelId="{F11562F1-45BD-4D32-8BA8-9490965FE39F}" type="pres">
      <dgm:prSet presAssocID="{DA6406D4-A301-4B33-BF56-2FF2E21FEF0A}" presName="connectorText" presStyleLbl="sibTrans1D1" presStyleIdx="1" presStyleCnt="5"/>
      <dgm:spPr/>
    </dgm:pt>
    <dgm:pt modelId="{36B8EAAA-172A-4582-B126-6F84EE4CFFDD}" type="pres">
      <dgm:prSet presAssocID="{CF9E47D5-0777-4ED7-AD4C-EACFF8B95801}" presName="node" presStyleLbl="node1" presStyleIdx="2" presStyleCnt="6">
        <dgm:presLayoutVars>
          <dgm:bulletEnabled val="1"/>
        </dgm:presLayoutVars>
      </dgm:prSet>
      <dgm:spPr/>
    </dgm:pt>
    <dgm:pt modelId="{64756A0A-A6C7-4A31-B127-23421F07E5A5}" type="pres">
      <dgm:prSet presAssocID="{E20908DB-C4A4-416D-9AF1-E7028B98D9DA}" presName="sibTrans" presStyleLbl="sibTrans1D1" presStyleIdx="2" presStyleCnt="5"/>
      <dgm:spPr/>
    </dgm:pt>
    <dgm:pt modelId="{227436F7-CF4E-4338-8D7E-A757761E6778}" type="pres">
      <dgm:prSet presAssocID="{E20908DB-C4A4-416D-9AF1-E7028B98D9DA}" presName="connectorText" presStyleLbl="sibTrans1D1" presStyleIdx="2" presStyleCnt="5"/>
      <dgm:spPr/>
    </dgm:pt>
    <dgm:pt modelId="{372535D7-6A03-40BE-817E-10F427CF4525}" type="pres">
      <dgm:prSet presAssocID="{7AF11A6E-A3BF-447D-88B9-A5E271FEC7E1}" presName="node" presStyleLbl="node1" presStyleIdx="3" presStyleCnt="6">
        <dgm:presLayoutVars>
          <dgm:bulletEnabled val="1"/>
        </dgm:presLayoutVars>
      </dgm:prSet>
      <dgm:spPr/>
    </dgm:pt>
    <dgm:pt modelId="{DEAD78FD-30D7-4B1E-818E-9CD77B85D2A7}" type="pres">
      <dgm:prSet presAssocID="{0EA5E7C5-FC33-4976-B3D4-87C577CF6CDF}" presName="sibTrans" presStyleLbl="sibTrans1D1" presStyleIdx="3" presStyleCnt="5"/>
      <dgm:spPr/>
    </dgm:pt>
    <dgm:pt modelId="{D11E11AC-74BA-4895-A5F4-401979895157}" type="pres">
      <dgm:prSet presAssocID="{0EA5E7C5-FC33-4976-B3D4-87C577CF6CDF}" presName="connectorText" presStyleLbl="sibTrans1D1" presStyleIdx="3" presStyleCnt="5"/>
      <dgm:spPr/>
    </dgm:pt>
    <dgm:pt modelId="{B0AABD18-E538-43DB-8EFD-18ACC187BB5B}" type="pres">
      <dgm:prSet presAssocID="{5FC37588-CC13-4130-B9EE-87BAA20822C8}" presName="node" presStyleLbl="node1" presStyleIdx="4" presStyleCnt="6">
        <dgm:presLayoutVars>
          <dgm:bulletEnabled val="1"/>
        </dgm:presLayoutVars>
      </dgm:prSet>
      <dgm:spPr/>
    </dgm:pt>
    <dgm:pt modelId="{4E252E8F-9DAB-47C7-90B8-B6049B1A159C}" type="pres">
      <dgm:prSet presAssocID="{7982757E-F150-4D14-8105-593705FA95D4}" presName="sibTrans" presStyleLbl="sibTrans1D1" presStyleIdx="4" presStyleCnt="5"/>
      <dgm:spPr/>
    </dgm:pt>
    <dgm:pt modelId="{E0875673-191D-4DFF-BF29-1EA082151D5B}" type="pres">
      <dgm:prSet presAssocID="{7982757E-F150-4D14-8105-593705FA95D4}" presName="connectorText" presStyleLbl="sibTrans1D1" presStyleIdx="4" presStyleCnt="5"/>
      <dgm:spPr/>
    </dgm:pt>
    <dgm:pt modelId="{D4352464-977D-4CB0-A488-8634D8373DA0}" type="pres">
      <dgm:prSet presAssocID="{7CB41645-3D11-47C1-991A-CEFB041FC469}" presName="node" presStyleLbl="node1" presStyleIdx="5" presStyleCnt="6">
        <dgm:presLayoutVars>
          <dgm:bulletEnabled val="1"/>
        </dgm:presLayoutVars>
      </dgm:prSet>
      <dgm:spPr/>
    </dgm:pt>
  </dgm:ptLst>
  <dgm:cxnLst>
    <dgm:cxn modelId="{F8656E09-F9D5-4801-80BC-0977F44999ED}" type="presOf" srcId="{8C085652-E89B-467F-8D60-3ADAE675D29F}" destId="{2FF9DDA3-C117-4D49-8292-BB4A0CD5BC6A}" srcOrd="0" destOrd="0" presId="urn:microsoft.com/office/officeart/2016/7/layout/RepeatingBendingProcessNew"/>
    <dgm:cxn modelId="{27429910-E57C-4B5A-98A4-96BE1116C9F4}" type="presOf" srcId="{DA6406D4-A301-4B33-BF56-2FF2E21FEF0A}" destId="{F11562F1-45BD-4D32-8BA8-9490965FE39F}" srcOrd="1" destOrd="0" presId="urn:microsoft.com/office/officeart/2016/7/layout/RepeatingBendingProcessNew"/>
    <dgm:cxn modelId="{2C43B228-CA1C-46CC-8DD4-23D1D47AA49F}" type="presOf" srcId="{CF9E47D5-0777-4ED7-AD4C-EACFF8B95801}" destId="{36B8EAAA-172A-4582-B126-6F84EE4CFFDD}" srcOrd="0" destOrd="0" presId="urn:microsoft.com/office/officeart/2016/7/layout/RepeatingBendingProcessNew"/>
    <dgm:cxn modelId="{2AD33F2F-E0DC-4BD8-9A57-4B6153939665}" type="presOf" srcId="{E20908DB-C4A4-416D-9AF1-E7028B98D9DA}" destId="{64756A0A-A6C7-4A31-B127-23421F07E5A5}" srcOrd="0" destOrd="0" presId="urn:microsoft.com/office/officeart/2016/7/layout/RepeatingBendingProcessNew"/>
    <dgm:cxn modelId="{E812DE31-23CD-4F43-880D-0BC85F5B2F5D}" type="presOf" srcId="{7982757E-F150-4D14-8105-593705FA95D4}" destId="{E0875673-191D-4DFF-BF29-1EA082151D5B}" srcOrd="1" destOrd="0" presId="urn:microsoft.com/office/officeart/2016/7/layout/RepeatingBendingProcessNew"/>
    <dgm:cxn modelId="{05C8DD33-5F94-4450-98C0-23572753F632}" type="presOf" srcId="{7CB41645-3D11-47C1-991A-CEFB041FC469}" destId="{D4352464-977D-4CB0-A488-8634D8373DA0}" srcOrd="0" destOrd="0" presId="urn:microsoft.com/office/officeart/2016/7/layout/RepeatingBendingProcessNew"/>
    <dgm:cxn modelId="{CA805E34-BF70-4A16-8288-52D4BC1D8A3E}" type="presOf" srcId="{8C085652-E89B-467F-8D60-3ADAE675D29F}" destId="{780A4CEF-A380-4896-8AAC-07B37A27604E}" srcOrd="1" destOrd="0" presId="urn:microsoft.com/office/officeart/2016/7/layout/RepeatingBendingProcessNew"/>
    <dgm:cxn modelId="{DF6B1B5C-ADF8-4D28-A150-72A6E55A8401}" srcId="{46E27A77-7AB2-42A3-91AC-37F6A593F2F4}" destId="{7AF11A6E-A3BF-447D-88B9-A5E271FEC7E1}" srcOrd="3" destOrd="0" parTransId="{A5483E13-7A5B-4A63-86F7-7196F4874107}" sibTransId="{0EA5E7C5-FC33-4976-B3D4-87C577CF6CDF}"/>
    <dgm:cxn modelId="{775B3A58-0E5F-495B-9B34-004B13CAE1F5}" srcId="{46E27A77-7AB2-42A3-91AC-37F6A593F2F4}" destId="{7CB41645-3D11-47C1-991A-CEFB041FC469}" srcOrd="5" destOrd="0" parTransId="{C0114BFB-A52E-415A-AA21-621A72B2F06F}" sibTransId="{338B7AC2-497D-43B3-9FCE-9677332BE684}"/>
    <dgm:cxn modelId="{59D67E59-F4BB-489F-8333-B65EFF688E0D}" type="presOf" srcId="{E20908DB-C4A4-416D-9AF1-E7028B98D9DA}" destId="{227436F7-CF4E-4338-8D7E-A757761E6778}" srcOrd="1" destOrd="0" presId="urn:microsoft.com/office/officeart/2016/7/layout/RepeatingBendingProcessNew"/>
    <dgm:cxn modelId="{0EE39686-FE5C-4FBA-927F-37231FCFE8D1}" type="presOf" srcId="{0EA5E7C5-FC33-4976-B3D4-87C577CF6CDF}" destId="{DEAD78FD-30D7-4B1E-818E-9CD77B85D2A7}" srcOrd="0" destOrd="0" presId="urn:microsoft.com/office/officeart/2016/7/layout/RepeatingBendingProcessNew"/>
    <dgm:cxn modelId="{771BE998-C972-4FEA-ABDB-02B9519020D3}" srcId="{46E27A77-7AB2-42A3-91AC-37F6A593F2F4}" destId="{4451638A-1C6C-4402-A254-39C64217B15D}" srcOrd="0" destOrd="0" parTransId="{B58EAA2D-48A0-489A-9D25-D083E2929D94}" sibTransId="{8C085652-E89B-467F-8D60-3ADAE675D29F}"/>
    <dgm:cxn modelId="{2F5630A0-8D18-4AC5-B802-4E951FF5F99A}" srcId="{46E27A77-7AB2-42A3-91AC-37F6A593F2F4}" destId="{CF9E47D5-0777-4ED7-AD4C-EACFF8B95801}" srcOrd="2" destOrd="0" parTransId="{AEDDB21B-0249-4E26-A4DD-728CA9D59996}" sibTransId="{E20908DB-C4A4-416D-9AF1-E7028B98D9DA}"/>
    <dgm:cxn modelId="{4720EBC1-2CE3-4BDD-B4D3-4F6A3572FDF5}" type="presOf" srcId="{5FC37588-CC13-4130-B9EE-87BAA20822C8}" destId="{B0AABD18-E538-43DB-8EFD-18ACC187BB5B}" srcOrd="0" destOrd="0" presId="urn:microsoft.com/office/officeart/2016/7/layout/RepeatingBendingProcessNew"/>
    <dgm:cxn modelId="{2C7BBECF-E1BD-4225-9FA3-53A9F8F738AF}" type="presOf" srcId="{46E27A77-7AB2-42A3-91AC-37F6A593F2F4}" destId="{FFD4C058-2B8A-4C67-9755-540F2AD04698}" srcOrd="0" destOrd="0" presId="urn:microsoft.com/office/officeart/2016/7/layout/RepeatingBendingProcessNew"/>
    <dgm:cxn modelId="{781DEAD2-43A6-4D3A-A55C-67498C42D5D1}" srcId="{46E27A77-7AB2-42A3-91AC-37F6A593F2F4}" destId="{5CECC491-A014-4E6E-802D-F755724BFAD6}" srcOrd="1" destOrd="0" parTransId="{60515DC7-DCFA-47EF-8EC4-EC0985820CFA}" sibTransId="{DA6406D4-A301-4B33-BF56-2FF2E21FEF0A}"/>
    <dgm:cxn modelId="{5CDBCADA-4BBE-4F07-A5BF-F56B7E8223FA}" type="presOf" srcId="{4451638A-1C6C-4402-A254-39C64217B15D}" destId="{E21DC089-7990-4D26-8BF3-3A97C6C293D6}" srcOrd="0" destOrd="0" presId="urn:microsoft.com/office/officeart/2016/7/layout/RepeatingBendingProcessNew"/>
    <dgm:cxn modelId="{F3E868DD-C46C-45FA-AF59-6FA88116847F}" type="presOf" srcId="{7982757E-F150-4D14-8105-593705FA95D4}" destId="{4E252E8F-9DAB-47C7-90B8-B6049B1A159C}" srcOrd="0" destOrd="0" presId="urn:microsoft.com/office/officeart/2016/7/layout/RepeatingBendingProcessNew"/>
    <dgm:cxn modelId="{08E4A4E7-FD14-44AF-AD1F-8B3D37898EF9}" srcId="{46E27A77-7AB2-42A3-91AC-37F6A593F2F4}" destId="{5FC37588-CC13-4130-B9EE-87BAA20822C8}" srcOrd="4" destOrd="0" parTransId="{0243F37E-1FEE-4725-B00A-994D92DFDCB3}" sibTransId="{7982757E-F150-4D14-8105-593705FA95D4}"/>
    <dgm:cxn modelId="{253483E9-1464-43F8-B1BB-5671E52BAF88}" type="presOf" srcId="{0EA5E7C5-FC33-4976-B3D4-87C577CF6CDF}" destId="{D11E11AC-74BA-4895-A5F4-401979895157}" srcOrd="1" destOrd="0" presId="urn:microsoft.com/office/officeart/2016/7/layout/RepeatingBendingProcessNew"/>
    <dgm:cxn modelId="{C8BCCFEA-4EDB-4CE8-941C-106BED4AC07E}" type="presOf" srcId="{7AF11A6E-A3BF-447D-88B9-A5E271FEC7E1}" destId="{372535D7-6A03-40BE-817E-10F427CF4525}" srcOrd="0" destOrd="0" presId="urn:microsoft.com/office/officeart/2016/7/layout/RepeatingBendingProcessNew"/>
    <dgm:cxn modelId="{C880A7F1-D22E-4682-971E-EFD1E3CD0201}" type="presOf" srcId="{DA6406D4-A301-4B33-BF56-2FF2E21FEF0A}" destId="{C4B93D2F-C4BD-4BD7-AFD4-C0E179E5E3B0}" srcOrd="0" destOrd="0" presId="urn:microsoft.com/office/officeart/2016/7/layout/RepeatingBendingProcessNew"/>
    <dgm:cxn modelId="{D1B4F9FE-9AB7-4F6D-8CDB-80852566A5F5}" type="presOf" srcId="{5CECC491-A014-4E6E-802D-F755724BFAD6}" destId="{0131D765-A203-453C-884C-B3E0858FB24C}" srcOrd="0" destOrd="0" presId="urn:microsoft.com/office/officeart/2016/7/layout/RepeatingBendingProcessNew"/>
    <dgm:cxn modelId="{5EB6531F-65EF-4A49-8F4A-C8C0969C58FD}" type="presParOf" srcId="{FFD4C058-2B8A-4C67-9755-540F2AD04698}" destId="{E21DC089-7990-4D26-8BF3-3A97C6C293D6}" srcOrd="0" destOrd="0" presId="urn:microsoft.com/office/officeart/2016/7/layout/RepeatingBendingProcessNew"/>
    <dgm:cxn modelId="{C69FE843-FC8D-40FF-A7BC-1D1970849C66}" type="presParOf" srcId="{FFD4C058-2B8A-4C67-9755-540F2AD04698}" destId="{2FF9DDA3-C117-4D49-8292-BB4A0CD5BC6A}" srcOrd="1" destOrd="0" presId="urn:microsoft.com/office/officeart/2016/7/layout/RepeatingBendingProcessNew"/>
    <dgm:cxn modelId="{F985AB48-A80B-4792-8123-884F46C9DC0D}" type="presParOf" srcId="{2FF9DDA3-C117-4D49-8292-BB4A0CD5BC6A}" destId="{780A4CEF-A380-4896-8AAC-07B37A27604E}" srcOrd="0" destOrd="0" presId="urn:microsoft.com/office/officeart/2016/7/layout/RepeatingBendingProcessNew"/>
    <dgm:cxn modelId="{FF12086E-6E6E-4FF0-BD76-A396EB3F8907}" type="presParOf" srcId="{FFD4C058-2B8A-4C67-9755-540F2AD04698}" destId="{0131D765-A203-453C-884C-B3E0858FB24C}" srcOrd="2" destOrd="0" presId="urn:microsoft.com/office/officeart/2016/7/layout/RepeatingBendingProcessNew"/>
    <dgm:cxn modelId="{A3D4377B-1EA4-4826-8AD2-4780936BBAA8}" type="presParOf" srcId="{FFD4C058-2B8A-4C67-9755-540F2AD04698}" destId="{C4B93D2F-C4BD-4BD7-AFD4-C0E179E5E3B0}" srcOrd="3" destOrd="0" presId="urn:microsoft.com/office/officeart/2016/7/layout/RepeatingBendingProcessNew"/>
    <dgm:cxn modelId="{1BDE6F4F-0223-420D-8DE6-AA1F595E3A65}" type="presParOf" srcId="{C4B93D2F-C4BD-4BD7-AFD4-C0E179E5E3B0}" destId="{F11562F1-45BD-4D32-8BA8-9490965FE39F}" srcOrd="0" destOrd="0" presId="urn:microsoft.com/office/officeart/2016/7/layout/RepeatingBendingProcessNew"/>
    <dgm:cxn modelId="{30CC4A79-C5AE-49E1-829B-0BA8C1F90C05}" type="presParOf" srcId="{FFD4C058-2B8A-4C67-9755-540F2AD04698}" destId="{36B8EAAA-172A-4582-B126-6F84EE4CFFDD}" srcOrd="4" destOrd="0" presId="urn:microsoft.com/office/officeart/2016/7/layout/RepeatingBendingProcessNew"/>
    <dgm:cxn modelId="{71B7E632-3505-47D6-96FF-938D68D0E64A}" type="presParOf" srcId="{FFD4C058-2B8A-4C67-9755-540F2AD04698}" destId="{64756A0A-A6C7-4A31-B127-23421F07E5A5}" srcOrd="5" destOrd="0" presId="urn:microsoft.com/office/officeart/2016/7/layout/RepeatingBendingProcessNew"/>
    <dgm:cxn modelId="{19B0E034-4CAE-43CC-8E99-EE55B6564F2B}" type="presParOf" srcId="{64756A0A-A6C7-4A31-B127-23421F07E5A5}" destId="{227436F7-CF4E-4338-8D7E-A757761E6778}" srcOrd="0" destOrd="0" presId="urn:microsoft.com/office/officeart/2016/7/layout/RepeatingBendingProcessNew"/>
    <dgm:cxn modelId="{D9B27193-6421-41C4-8B20-A8811159D1CF}" type="presParOf" srcId="{FFD4C058-2B8A-4C67-9755-540F2AD04698}" destId="{372535D7-6A03-40BE-817E-10F427CF4525}" srcOrd="6" destOrd="0" presId="urn:microsoft.com/office/officeart/2016/7/layout/RepeatingBendingProcessNew"/>
    <dgm:cxn modelId="{4360EA28-372C-4EBB-B4B8-03AA8F96CDA8}" type="presParOf" srcId="{FFD4C058-2B8A-4C67-9755-540F2AD04698}" destId="{DEAD78FD-30D7-4B1E-818E-9CD77B85D2A7}" srcOrd="7" destOrd="0" presId="urn:microsoft.com/office/officeart/2016/7/layout/RepeatingBendingProcessNew"/>
    <dgm:cxn modelId="{AC29F709-2EE0-4ACE-8746-810022A3E926}" type="presParOf" srcId="{DEAD78FD-30D7-4B1E-818E-9CD77B85D2A7}" destId="{D11E11AC-74BA-4895-A5F4-401979895157}" srcOrd="0" destOrd="0" presId="urn:microsoft.com/office/officeart/2016/7/layout/RepeatingBendingProcessNew"/>
    <dgm:cxn modelId="{A493010B-5540-4354-9DEC-E68AC1AAD4BA}" type="presParOf" srcId="{FFD4C058-2B8A-4C67-9755-540F2AD04698}" destId="{B0AABD18-E538-43DB-8EFD-18ACC187BB5B}" srcOrd="8" destOrd="0" presId="urn:microsoft.com/office/officeart/2016/7/layout/RepeatingBendingProcessNew"/>
    <dgm:cxn modelId="{7AF5E63B-AF02-448F-9A3E-995FD9E7A153}" type="presParOf" srcId="{FFD4C058-2B8A-4C67-9755-540F2AD04698}" destId="{4E252E8F-9DAB-47C7-90B8-B6049B1A159C}" srcOrd="9" destOrd="0" presId="urn:microsoft.com/office/officeart/2016/7/layout/RepeatingBendingProcessNew"/>
    <dgm:cxn modelId="{44EC66D0-EDD2-4DF5-9EAF-1E5AD25B2434}" type="presParOf" srcId="{4E252E8F-9DAB-47C7-90B8-B6049B1A159C}" destId="{E0875673-191D-4DFF-BF29-1EA082151D5B}" srcOrd="0" destOrd="0" presId="urn:microsoft.com/office/officeart/2016/7/layout/RepeatingBendingProcessNew"/>
    <dgm:cxn modelId="{C536F622-D57B-47E7-9D11-64CADDA7BF14}" type="presParOf" srcId="{FFD4C058-2B8A-4C67-9755-540F2AD04698}" destId="{D4352464-977D-4CB0-A488-8634D8373DA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CF5AB-30D8-4117-9BCF-89EB26D7D550}">
      <dsp:nvSpPr>
        <dsp:cNvPr id="0" name=""/>
        <dsp:cNvSpPr/>
      </dsp:nvSpPr>
      <dsp:spPr>
        <a:xfrm>
          <a:off x="759033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223BF-5457-46EE-96A0-829B9BB7C57A}">
      <dsp:nvSpPr>
        <dsp:cNvPr id="0" name=""/>
        <dsp:cNvSpPr/>
      </dsp:nvSpPr>
      <dsp:spPr>
        <a:xfrm>
          <a:off x="106853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 :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Historical sales data for example ( features : date, promo, holidays, etc.)</a:t>
          </a:r>
        </a:p>
      </dsp:txBody>
      <dsp:txXfrm>
        <a:off x="106853" y="2538557"/>
        <a:ext cx="2371564" cy="720000"/>
      </dsp:txXfrm>
    </dsp:sp>
    <dsp:sp modelId="{FB647665-E935-4696-BD82-AD72788E0D26}">
      <dsp:nvSpPr>
        <dsp:cNvPr id="0" name=""/>
        <dsp:cNvSpPr/>
      </dsp:nvSpPr>
      <dsp:spPr>
        <a:xfrm>
          <a:off x="3545622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B51CA-99BB-4744-85E6-8DBB949D1F74}">
      <dsp:nvSpPr>
        <dsp:cNvPr id="0" name=""/>
        <dsp:cNvSpPr/>
      </dsp:nvSpPr>
      <dsp:spPr>
        <a:xfrm>
          <a:off x="2893441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Future dates where sales need to be predicted</a:t>
          </a:r>
          <a:r>
            <a:rPr lang="en-US" sz="1500" kern="1200" dirty="0"/>
            <a:t>.</a:t>
          </a:r>
        </a:p>
      </dsp:txBody>
      <dsp:txXfrm>
        <a:off x="2893441" y="2538557"/>
        <a:ext cx="2371564" cy="720000"/>
      </dsp:txXfrm>
    </dsp:sp>
    <dsp:sp modelId="{E559938C-190E-438E-9C77-C86835A2DCBA}">
      <dsp:nvSpPr>
        <dsp:cNvPr id="0" name=""/>
        <dsp:cNvSpPr/>
      </dsp:nvSpPr>
      <dsp:spPr>
        <a:xfrm>
          <a:off x="6332210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16569-10C1-4189-BAA0-6A60C281F653}">
      <dsp:nvSpPr>
        <dsp:cNvPr id="0" name=""/>
        <dsp:cNvSpPr/>
      </dsp:nvSpPr>
      <dsp:spPr>
        <a:xfrm>
          <a:off x="5680030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Store: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Store-specific attributes</a:t>
          </a:r>
          <a:r>
            <a:rPr lang="en-US" sz="1500" kern="1200" dirty="0"/>
            <a:t>.</a:t>
          </a:r>
        </a:p>
      </dsp:txBody>
      <dsp:txXfrm>
        <a:off x="5680030" y="2538557"/>
        <a:ext cx="2371564" cy="720000"/>
      </dsp:txXfrm>
    </dsp:sp>
    <dsp:sp modelId="{527F3223-25A9-4A94-B106-53C00CB9E6C4}">
      <dsp:nvSpPr>
        <dsp:cNvPr id="0" name=""/>
        <dsp:cNvSpPr/>
      </dsp:nvSpPr>
      <dsp:spPr>
        <a:xfrm>
          <a:off x="9118799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E3094-5C45-4DF4-BEEF-65E012666F19}">
      <dsp:nvSpPr>
        <dsp:cNvPr id="0" name=""/>
        <dsp:cNvSpPr/>
      </dsp:nvSpPr>
      <dsp:spPr>
        <a:xfrm>
          <a:off x="8466619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Merged &amp; cleaned data : train_data_merged_clean.csv &amp; tets_data_merged_clean.csv</a:t>
          </a:r>
        </a:p>
      </dsp:txBody>
      <dsp:txXfrm>
        <a:off x="8466619" y="2538557"/>
        <a:ext cx="237156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0272F-B7D8-44D0-9BF4-F29794924867}">
      <dsp:nvSpPr>
        <dsp:cNvPr id="0" name=""/>
        <dsp:cNvSpPr/>
      </dsp:nvSpPr>
      <dsp:spPr>
        <a:xfrm>
          <a:off x="0" y="0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32DC6-0D03-44BA-95DC-AD592800049F}">
      <dsp:nvSpPr>
        <dsp:cNvPr id="0" name=""/>
        <dsp:cNvSpPr/>
      </dsp:nvSpPr>
      <dsp:spPr>
        <a:xfrm>
          <a:off x="0" y="0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First a fold load tha dataset by store train and test and clean missing values then merged the dataset by 2 set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train_data_merged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tets_data_merged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0335350" cy="1016607"/>
      </dsp:txXfrm>
    </dsp:sp>
    <dsp:sp modelId="{910E82A2-AFAD-4C44-BE9D-CAFDB02372CC}">
      <dsp:nvSpPr>
        <dsp:cNvPr id="0" name=""/>
        <dsp:cNvSpPr/>
      </dsp:nvSpPr>
      <dsp:spPr>
        <a:xfrm>
          <a:off x="0" y="1016607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EB99-F1FA-4338-9C73-65CF87FECDCB}">
      <dsp:nvSpPr>
        <dsp:cNvPr id="0" name=""/>
        <dsp:cNvSpPr/>
      </dsp:nvSpPr>
      <dsp:spPr>
        <a:xfrm>
          <a:off x="0" y="1016607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Missing values checking again merged after and outliers</a:t>
          </a:r>
          <a:r>
            <a:rPr lang="en-US" sz="2100" kern="1200" dirty="0"/>
            <a:t>.</a:t>
          </a:r>
        </a:p>
      </dsp:txBody>
      <dsp:txXfrm>
        <a:off x="0" y="1016607"/>
        <a:ext cx="10335350" cy="1016607"/>
      </dsp:txXfrm>
    </dsp:sp>
    <dsp:sp modelId="{1BBEDC38-500A-4047-8B85-19B243BAB2B8}">
      <dsp:nvSpPr>
        <dsp:cNvPr id="0" name=""/>
        <dsp:cNvSpPr/>
      </dsp:nvSpPr>
      <dsp:spPr>
        <a:xfrm>
          <a:off x="0" y="2033215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B9E52-87E8-4C34-8F60-300F5129BB63}">
      <dsp:nvSpPr>
        <dsp:cNvPr id="0" name=""/>
        <dsp:cNvSpPr/>
      </dsp:nvSpPr>
      <dsp:spPr>
        <a:xfrm>
          <a:off x="0" y="2033215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Visualization sales trends, by holidays distribution trend and train seasonality, and impact of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promotions.,correlation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between sales , assortments effect opening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reopeing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time ,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competion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distance ,,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33215"/>
        <a:ext cx="10335350" cy="1016607"/>
      </dsp:txXfrm>
    </dsp:sp>
    <dsp:sp modelId="{4B9E97E3-8160-44A0-A5F3-89B2B44E67DD}">
      <dsp:nvSpPr>
        <dsp:cNvPr id="0" name=""/>
        <dsp:cNvSpPr/>
      </dsp:nvSpPr>
      <dsp:spPr>
        <a:xfrm>
          <a:off x="0" y="3049823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36EEE-FFEB-4CB0-99B9-B697B777DB9A}">
      <dsp:nvSpPr>
        <dsp:cNvPr id="0" name=""/>
        <dsp:cNvSpPr/>
      </dsp:nvSpPr>
      <dsp:spPr>
        <a:xfrm>
          <a:off x="0" y="3049823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Feature extraction from Date: Month, Day Week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n-US" sz="2100" kern="1200" dirty="0"/>
            <a:t>, </a:t>
          </a:r>
        </a:p>
      </dsp:txBody>
      <dsp:txXfrm>
        <a:off x="0" y="3049823"/>
        <a:ext cx="10335350" cy="1016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98434-2348-4A40-81DA-1D1E286D47D5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447E3-69A1-42A8-8E25-D5D3555B02D8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Time – base features example: Day, month, year,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weekofyear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Ismonthend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ismonthmis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ismonthstart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25"/>
        <a:ext cx="6949440" cy="1926995"/>
      </dsp:txXfrm>
    </dsp:sp>
    <dsp:sp modelId="{F0EFF522-3B78-4D22-9C80-9F6150EA2B60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D9F78-6656-44E1-8476-772784AA8020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flag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isholiday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ispromo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isweekend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29821"/>
        <a:ext cx="6949440" cy="1926995"/>
      </dsp:txXfrm>
    </dsp:sp>
    <dsp:sp modelId="{3BE7BE7D-4E21-4DF0-A741-7D876F745FA8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CA3E0-27DA-4E2F-937C-C4A006591AA0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Removed unneeded column </a:t>
          </a:r>
        </a:p>
      </dsp:txBody>
      <dsp:txXfrm>
        <a:off x="0" y="3856816"/>
        <a:ext cx="6949440" cy="192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E09F2-9130-4731-B90D-1F9D7B28BF5B}">
      <dsp:nvSpPr>
        <dsp:cNvPr id="0" name=""/>
        <dsp:cNvSpPr/>
      </dsp:nvSpPr>
      <dsp:spPr>
        <a:xfrm>
          <a:off x="0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43F4C-3085-46F6-A94E-DAC8B13CE625}">
      <dsp:nvSpPr>
        <dsp:cNvPr id="0" name=""/>
        <dsp:cNvSpPr/>
      </dsp:nvSpPr>
      <dsp:spPr>
        <a:xfrm>
          <a:off x="322979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I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keras</a:t>
          </a: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</a:t>
          </a:r>
          <a:r>
            <a:rPr lang="en-I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sequential prediction per store</a:t>
          </a:r>
          <a:r>
            <a:rPr lang="en-IN" sz="2500" kern="1200" dirty="0"/>
            <a:t>.</a:t>
          </a:r>
          <a:endParaRPr lang="en-US" sz="2500" kern="1200" dirty="0"/>
        </a:p>
      </dsp:txBody>
      <dsp:txXfrm>
        <a:off x="377041" y="1317778"/>
        <a:ext cx="2798693" cy="1737704"/>
      </dsp:txXfrm>
    </dsp:sp>
    <dsp:sp modelId="{EDBBBBA7-FCD9-4CB3-A4C9-26D1A26A6839}">
      <dsp:nvSpPr>
        <dsp:cNvPr id="0" name=""/>
        <dsp:cNvSpPr/>
      </dsp:nvSpPr>
      <dsp:spPr>
        <a:xfrm>
          <a:off x="3552776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B40C1-A04C-40A7-8853-97C98B32F107}">
      <dsp:nvSpPr>
        <dsp:cNvPr id="0" name=""/>
        <dsp:cNvSpPr/>
      </dsp:nvSpPr>
      <dsp:spPr>
        <a:xfrm>
          <a:off x="3875756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Trianed</a:t>
          </a: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 cleaned store-wise daily sales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29818" y="1317778"/>
        <a:ext cx="2798693" cy="1737704"/>
      </dsp:txXfrm>
    </dsp:sp>
    <dsp:sp modelId="{0B9D9313-24A7-447F-B25A-DC59E33597E1}">
      <dsp:nvSpPr>
        <dsp:cNvPr id="0" name=""/>
        <dsp:cNvSpPr/>
      </dsp:nvSpPr>
      <dsp:spPr>
        <a:xfrm>
          <a:off x="7105553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D96F9-647D-43A5-9810-387173DE582A}">
      <dsp:nvSpPr>
        <dsp:cNvPr id="0" name=""/>
        <dsp:cNvSpPr/>
      </dsp:nvSpPr>
      <dsp:spPr>
        <a:xfrm>
          <a:off x="7428532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save as lstm_model.h5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82594" y="1317778"/>
        <a:ext cx="2798693" cy="1737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9DDA3-C117-4D49-8292-BB4A0CD5BC6A}">
      <dsp:nvSpPr>
        <dsp:cNvPr id="0" name=""/>
        <dsp:cNvSpPr/>
      </dsp:nvSpPr>
      <dsp:spPr>
        <a:xfrm>
          <a:off x="3219664" y="881748"/>
          <a:ext cx="678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86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1251" y="923921"/>
        <a:ext cx="35461" cy="7092"/>
      </dsp:txXfrm>
    </dsp:sp>
    <dsp:sp modelId="{E21DC089-7990-4D26-8BF3-3A97C6C293D6}">
      <dsp:nvSpPr>
        <dsp:cNvPr id="0" name=""/>
        <dsp:cNvSpPr/>
      </dsp:nvSpPr>
      <dsp:spPr>
        <a:xfrm>
          <a:off x="137828" y="2377"/>
          <a:ext cx="3083635" cy="1850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01" tIns="158607" rIns="151101" bIns="1586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Ensured test data matches feature columns </a:t>
          </a:r>
        </a:p>
      </dsp:txBody>
      <dsp:txXfrm>
        <a:off x="137828" y="2377"/>
        <a:ext cx="3083635" cy="1850181"/>
      </dsp:txXfrm>
    </dsp:sp>
    <dsp:sp modelId="{C4B93D2F-C4BD-4BD7-AFD4-C0E179E5E3B0}">
      <dsp:nvSpPr>
        <dsp:cNvPr id="0" name=""/>
        <dsp:cNvSpPr/>
      </dsp:nvSpPr>
      <dsp:spPr>
        <a:xfrm>
          <a:off x="7012536" y="881748"/>
          <a:ext cx="678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86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34123" y="923921"/>
        <a:ext cx="35461" cy="7092"/>
      </dsp:txXfrm>
    </dsp:sp>
    <dsp:sp modelId="{0131D765-A203-453C-884C-B3E0858FB24C}">
      <dsp:nvSpPr>
        <dsp:cNvPr id="0" name=""/>
        <dsp:cNvSpPr/>
      </dsp:nvSpPr>
      <dsp:spPr>
        <a:xfrm>
          <a:off x="3930700" y="2377"/>
          <a:ext cx="3083635" cy="1850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01" tIns="158607" rIns="151101" bIns="1586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 fills missing values with 0</a:t>
          </a:r>
        </a:p>
      </dsp:txBody>
      <dsp:txXfrm>
        <a:off x="3930700" y="2377"/>
        <a:ext cx="3083635" cy="1850181"/>
      </dsp:txXfrm>
    </dsp:sp>
    <dsp:sp modelId="{64756A0A-A6C7-4A31-B127-23421F07E5A5}">
      <dsp:nvSpPr>
        <dsp:cNvPr id="0" name=""/>
        <dsp:cNvSpPr/>
      </dsp:nvSpPr>
      <dsp:spPr>
        <a:xfrm>
          <a:off x="1679646" y="1850758"/>
          <a:ext cx="7585744" cy="678636"/>
        </a:xfrm>
        <a:custGeom>
          <a:avLst/>
          <a:gdLst/>
          <a:ahLst/>
          <a:cxnLst/>
          <a:rect l="0" t="0" r="0" b="0"/>
          <a:pathLst>
            <a:path>
              <a:moveTo>
                <a:pt x="7585744" y="0"/>
              </a:moveTo>
              <a:lnTo>
                <a:pt x="7585744" y="356418"/>
              </a:lnTo>
              <a:lnTo>
                <a:pt x="0" y="356418"/>
              </a:lnTo>
              <a:lnTo>
                <a:pt x="0" y="67863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2047" y="2186530"/>
        <a:ext cx="380941" cy="7092"/>
      </dsp:txXfrm>
    </dsp:sp>
    <dsp:sp modelId="{36B8EAAA-172A-4582-B126-6F84EE4CFFDD}">
      <dsp:nvSpPr>
        <dsp:cNvPr id="0" name=""/>
        <dsp:cNvSpPr/>
      </dsp:nvSpPr>
      <dsp:spPr>
        <a:xfrm>
          <a:off x="7723572" y="2377"/>
          <a:ext cx="3083635" cy="1850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01" tIns="158607" rIns="151101" bIns="1586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 columns are ignored for robust prediction.</a:t>
          </a:r>
        </a:p>
      </dsp:txBody>
      <dsp:txXfrm>
        <a:off x="7723572" y="2377"/>
        <a:ext cx="3083635" cy="1850181"/>
      </dsp:txXfrm>
    </dsp:sp>
    <dsp:sp modelId="{DEAD78FD-30D7-4B1E-818E-9CD77B85D2A7}">
      <dsp:nvSpPr>
        <dsp:cNvPr id="0" name=""/>
        <dsp:cNvSpPr/>
      </dsp:nvSpPr>
      <dsp:spPr>
        <a:xfrm>
          <a:off x="3219664" y="3441165"/>
          <a:ext cx="678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86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1251" y="3483339"/>
        <a:ext cx="35461" cy="7092"/>
      </dsp:txXfrm>
    </dsp:sp>
    <dsp:sp modelId="{372535D7-6A03-40BE-817E-10F427CF4525}">
      <dsp:nvSpPr>
        <dsp:cNvPr id="0" name=""/>
        <dsp:cNvSpPr/>
      </dsp:nvSpPr>
      <dsp:spPr>
        <a:xfrm>
          <a:off x="137828" y="2561795"/>
          <a:ext cx="3083635" cy="1850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01" tIns="158607" rIns="151101" bIns="1586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delivered accurate sales prediction using ml and dl </a:t>
          </a:r>
        </a:p>
      </dsp:txBody>
      <dsp:txXfrm>
        <a:off x="137828" y="2561795"/>
        <a:ext cx="3083635" cy="1850181"/>
      </dsp:txXfrm>
    </dsp:sp>
    <dsp:sp modelId="{4E252E8F-9DAB-47C7-90B8-B6049B1A159C}">
      <dsp:nvSpPr>
        <dsp:cNvPr id="0" name=""/>
        <dsp:cNvSpPr/>
      </dsp:nvSpPr>
      <dsp:spPr>
        <a:xfrm>
          <a:off x="7012536" y="3441165"/>
          <a:ext cx="678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86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34123" y="3483339"/>
        <a:ext cx="35461" cy="7092"/>
      </dsp:txXfrm>
    </dsp:sp>
    <dsp:sp modelId="{B0AABD18-E538-43DB-8EFD-18ACC187BB5B}">
      <dsp:nvSpPr>
        <dsp:cNvPr id="0" name=""/>
        <dsp:cNvSpPr/>
      </dsp:nvSpPr>
      <dsp:spPr>
        <a:xfrm>
          <a:off x="3930700" y="2561795"/>
          <a:ext cx="3083635" cy="1850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01" tIns="158607" rIns="151101" bIns="1586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Successfully built an interactive predication dashboard.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30700" y="2561795"/>
        <a:ext cx="3083635" cy="1850181"/>
      </dsp:txXfrm>
    </dsp:sp>
    <dsp:sp modelId="{D4352464-977D-4CB0-A488-8634D8373DA0}">
      <dsp:nvSpPr>
        <dsp:cNvPr id="0" name=""/>
        <dsp:cNvSpPr/>
      </dsp:nvSpPr>
      <dsp:spPr>
        <a:xfrm>
          <a:off x="7723572" y="2561795"/>
          <a:ext cx="3083635" cy="1850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01" tIns="158607" rIns="151101" bIns="15860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Suitable for real-world deployments in pharmaceutical retail forecasting</a:t>
          </a:r>
          <a:r>
            <a:rPr lang="en-US" sz="2800" kern="1200" dirty="0"/>
            <a:t>.</a:t>
          </a:r>
        </a:p>
      </dsp:txBody>
      <dsp:txXfrm>
        <a:off x="7723572" y="2561795"/>
        <a:ext cx="3083635" cy="1850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96D9-0528-4F7F-B6D9-EEB5F07AD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FDD3-8ACF-4BAE-A6D2-901C8600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3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downloaded prediction csv files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FDD3-8ACF-4BAE-A6D2-901C8600054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6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9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D7B74C-6780-20A9-8FAF-E6425532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24B2F-F7BC-8BEB-4492-7C51640C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– 6 Rossmann Pharmaceuticals Sales Forecasting</a:t>
            </a:r>
            <a:endParaRPr lang="en-IN" sz="50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16517-AC38-ED88-56D2-A9D17FB9B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Solutions</a:t>
            </a:r>
          </a:p>
          <a:p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khushnaz</a:t>
            </a:r>
          </a:p>
          <a:p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deadline : 25/06/2025</a:t>
            </a:r>
            <a:endParaRPr lang="en-IN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3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D43F9-8C40-F868-2529-96334BB1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DDEADA3-D42D-0B4D-5EFA-570086B6B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63337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46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E0EFF-8857-CAF1-44E3-5E3E6F3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7131-53A2-5D4B-AAE3-A64ABED142E5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leaning now cleaned data load and used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numerical features.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Tranained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train_data_merged_clean.csv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Standscaler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sample submission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predicted data after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use after prediction analysis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serialize model using by ml flow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model.pkl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feature_list.pkl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scaler.pkl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adnas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saved it model</a:t>
            </a:r>
            <a:r>
              <a:rPr lang="en-US" sz="1400" dirty="0"/>
              <a:t>.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F7F25AB-B2A6-9DEC-8769-A7DA37F6A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0A89E645-0049-6C01-D66D-EC4C72B89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27" y="1743456"/>
            <a:ext cx="7075477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C444-FCD1-B5BC-EA35-9484E91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9C30BD-78E6-D5C2-DB0B-252519F9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08" y="1328166"/>
            <a:ext cx="9375648" cy="52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D3D00-494C-2F88-5DEE-E1401C08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3B2F-6323-16D6-7E5A-BF8B97896A1F}"/>
              </a:ext>
            </a:extLst>
          </p:cNvPr>
          <p:cNvSpPr txBox="1"/>
          <p:nvPr/>
        </p:nvSpPr>
        <p:spPr>
          <a:xfrm>
            <a:off x="612647" y="2212848"/>
            <a:ext cx="6035041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series by recurrent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part of time series by using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the trends and patterns in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summary-level (aggregated)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This involved analyzing values such as total sales, average temperature, or customer counts recorded at regular time intervals.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changes over time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 and seasonal patterns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 the data for future forecasting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analyzed the monthly sales data for the past 12 months, where total sales were recorded for each month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Autocorrection and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partinal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82716D38-3483-5CEF-F205-1FCCA48C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68" r="22482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pic>
        <p:nvPicPr>
          <p:cNvPr id="8" name="Picture 7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11F409AB-4D70-1464-52CF-9F0E82873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98" y="-73920"/>
            <a:ext cx="5193802" cy="3977648"/>
          </a:xfrm>
          <a:prstGeom prst="rect">
            <a:avLst/>
          </a:prstGeom>
        </p:spPr>
      </p:pic>
      <p:pic>
        <p:nvPicPr>
          <p:cNvPr id="11" name="Picture 10" descr="A graph with blue dots and lines&#10;&#10;AI-generated content may be incorrect.">
            <a:extLst>
              <a:ext uri="{FF2B5EF4-FFF2-40B4-BE49-F238E27FC236}">
                <a16:creationId xmlns:a16="http://schemas.microsoft.com/office/drawing/2014/main" id="{0C8EBA48-B073-AE16-696A-A4E97A00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98" y="3756656"/>
            <a:ext cx="5193802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BF47C-0A76-EE8D-7B5D-32AA44DF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LSTM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4834839-AEC3-B4AA-7A49-D3CEF09E67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24260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69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82CE-3840-45DB-2D55-DCF5DC5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761C0FB9-D41E-65A4-223A-C2119FFE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80898"/>
            <a:ext cx="9272034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5CCB-AA29-FC0C-66C3-B8D6A986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B9771-8B44-28FC-49E3-364A5C33A1B2}"/>
              </a:ext>
            </a:extLst>
          </p:cNvPr>
          <p:cNvSpPr txBox="1"/>
          <p:nvPr/>
        </p:nvSpPr>
        <p:spPr>
          <a:xfrm>
            <a:off x="1925372" y="1235083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cleaned data test csv(test_data_merged_clean.csv)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choice ml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I am allows ml model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show here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7E24AB-E98E-D444-7568-38A328DC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12" y="1964456"/>
            <a:ext cx="8400288" cy="4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FA7-9C30-2265-A63B-488708E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768AFF-ED3A-ADB6-00E6-4F7FC5D7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314354"/>
            <a:ext cx="11490828" cy="52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2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452D-4E62-0CE3-C011-CE939DFE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showing a graph of sales&#10;&#10;AI-generated content may be incorrect.">
            <a:extLst>
              <a:ext uri="{FF2B5EF4-FFF2-40B4-BE49-F238E27FC236}">
                <a16:creationId xmlns:a16="http://schemas.microsoft.com/office/drawing/2014/main" id="{EC0CAAB0-A959-03BA-DA2D-29110247E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" y="1114769"/>
            <a:ext cx="11088647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093A-A9D9-5380-0DE6-E78D30C5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$ feature matching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FFE3B48-1F81-DFC2-0406-720273527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94089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44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58766-5244-2C1F-077E-202D678F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</a:t>
            </a:r>
            <a:br>
              <a:rPr lang="en-US" sz="33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E42EB692-D77D-0438-A733-58D202B9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11" r="18189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BED82-2981-E9B0-D6DB-E1C60A7DE741}"/>
              </a:ext>
            </a:extLst>
          </p:cNvPr>
          <p:cNvSpPr txBox="1"/>
          <p:nvPr/>
        </p:nvSpPr>
        <p:spPr>
          <a:xfrm>
            <a:off x="5568533" y="2214282"/>
            <a:ext cx="5916169" cy="4095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 Python, pandas, skit-learn, TensorFlow, Streamlet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Covered:  EDA, ML Model, LSTM, Time Series, Deployments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.Predict the daily sales of Pharmaceutical stores.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time Series and machine learning techniques.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 user- friendly dashboard for predictions.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source by geek for geek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vidhyaAnalytical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wshcool3</a:t>
            </a:r>
          </a:p>
        </p:txBody>
      </p:sp>
    </p:spTree>
    <p:extLst>
      <p:ext uri="{BB962C8B-B14F-4D97-AF65-F5344CB8AC3E}">
        <p14:creationId xmlns:p14="http://schemas.microsoft.com/office/powerpoint/2010/main" val="83674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erial view of a highway near the ocean">
            <a:extLst>
              <a:ext uri="{FF2B5EF4-FFF2-40B4-BE49-F238E27FC236}">
                <a16:creationId xmlns:a16="http://schemas.microsoft.com/office/drawing/2014/main" id="{9635ED83-7E02-996C-0453-DBF11027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D347A-0051-E5D1-E008-B7B71C9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5" y="1424475"/>
            <a:ext cx="3424383" cy="2543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83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29AC-5DB4-5437-93E4-CA61334C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6BA76C4-871F-20E1-F0D5-F8AADB948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55192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18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124F-4B0B-DC9A-5CF8-789B8BC1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EDA(Exploratory Data Analysis)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DD11E044-230D-891F-9CD3-2D18F287F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94493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71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27CCC-A60D-CBCC-0176-29169106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key for EDA for distribution</a:t>
            </a:r>
          </a:p>
        </p:txBody>
      </p:sp>
      <p:pic>
        <p:nvPicPr>
          <p:cNvPr id="4" name="Picture 3" descr="A group of blue and orange bars&#10;&#10;AI-generated content may be incorrect.">
            <a:extLst>
              <a:ext uri="{FF2B5EF4-FFF2-40B4-BE49-F238E27FC236}">
                <a16:creationId xmlns:a16="http://schemas.microsoft.com/office/drawing/2014/main" id="{7946DB1E-4CD4-7992-D467-6CDEF664B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281481"/>
            <a:ext cx="9034272" cy="50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06946-3E15-E45A-C276-3C1D0F8A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key for holidays</a:t>
            </a:r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14BCFB12-3086-B5BA-6A9F-FA8BF83D8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73" y="977265"/>
            <a:ext cx="7984034" cy="52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BAC1F-0B5B-A18F-7A08-2DC10F16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key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seanolity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F38B9C6A-5646-6041-0CF9-A4A39247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99" y="663157"/>
            <a:ext cx="7390808" cy="55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0184-9904-70F2-A860-04D6C47E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 frequency &amp; correlation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A7D0BDC2-449D-41AA-4CDF-09537774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44699" y="627296"/>
            <a:ext cx="4072007" cy="7022592"/>
          </a:xfrm>
          <a:prstGeom prst="rect">
            <a:avLst/>
          </a:prstGeom>
        </p:spPr>
      </p:pic>
      <p:pic>
        <p:nvPicPr>
          <p:cNvPr id="8" name="Picture 7" descr="A group of graphs with different colored bars&#10;&#10;AI-generated content may be incorrect.">
            <a:extLst>
              <a:ext uri="{FF2B5EF4-FFF2-40B4-BE49-F238E27FC236}">
                <a16:creationId xmlns:a16="http://schemas.microsoft.com/office/drawing/2014/main" id="{21A56AA8-1EF8-3BC6-FE69-70D950A67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" y="1934887"/>
            <a:ext cx="4840223" cy="43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9E65-E1F0-29BA-9155-7426852D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Assortments &amp;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70D21140-5181-0E6C-211C-D362B389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3" y="1845490"/>
            <a:ext cx="6738945" cy="4463870"/>
          </a:xfrm>
          <a:prstGeom prst="rect">
            <a:avLst/>
          </a:prstGeom>
        </p:spPr>
      </p:pic>
      <p:pic>
        <p:nvPicPr>
          <p:cNvPr id="10" name="Picture 9" descr="A group of blue bars&#10;&#10;AI-generated content may be incorrect.">
            <a:extLst>
              <a:ext uri="{FF2B5EF4-FFF2-40B4-BE49-F238E27FC236}">
                <a16:creationId xmlns:a16="http://schemas.microsoft.com/office/drawing/2014/main" id="{18DA11C6-1117-F52E-534A-AB80478B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2" y="1680898"/>
            <a:ext cx="5342064" cy="50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3196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610</Words>
  <Application>Microsoft Office PowerPoint</Application>
  <PresentationFormat>Widescreen</PresentationFormat>
  <Paragraphs>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Neue Haas Grotesk Text Pro</vt:lpstr>
      <vt:lpstr>Times New Roman</vt:lpstr>
      <vt:lpstr>VanillaVTI</vt:lpstr>
      <vt:lpstr>Project – 6 Rossmann Pharmaceuticals Sales Forecasting</vt:lpstr>
      <vt:lpstr>Objective of the project   </vt:lpstr>
      <vt:lpstr>Dataset Overviews</vt:lpstr>
      <vt:lpstr>1. EDA(Exploratory Data Analysis)</vt:lpstr>
      <vt:lpstr>Features key for EDA for distribution</vt:lpstr>
      <vt:lpstr>Features key for holidays</vt:lpstr>
      <vt:lpstr>Features key seanolity</vt:lpstr>
      <vt:lpstr>Key feature frequency &amp; correlation</vt:lpstr>
      <vt:lpstr>Key Assortments &amp; Analysis</vt:lpstr>
      <vt:lpstr>Features Engineering</vt:lpstr>
      <vt:lpstr>2. Machine learning</vt:lpstr>
      <vt:lpstr>Ml flow</vt:lpstr>
      <vt:lpstr>Time series </vt:lpstr>
      <vt:lpstr>Deep learning LSTM</vt:lpstr>
      <vt:lpstr>Lstm actual vs predictes dales</vt:lpstr>
      <vt:lpstr>Streamlit dashboard</vt:lpstr>
      <vt:lpstr>Predicted results</vt:lpstr>
      <vt:lpstr>Sales forecast chart</vt:lpstr>
      <vt:lpstr>Error handling $ feature matching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khushnaz khan</dc:creator>
  <cp:lastModifiedBy>khushnaz khan</cp:lastModifiedBy>
  <cp:revision>1</cp:revision>
  <dcterms:created xsi:type="dcterms:W3CDTF">2025-06-25T03:01:23Z</dcterms:created>
  <dcterms:modified xsi:type="dcterms:W3CDTF">2025-06-25T04:40:05Z</dcterms:modified>
</cp:coreProperties>
</file>