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38BD2-CA18-437C-B171-447D3092E17C}" v="73" dt="2025-08-04T04:07:31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AC60E-16BC-48FD-AF98-82DACDE6BE4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A25909-896B-4D88-8623-9CDB0C53AA4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Loaded CSV using Pandas</a:t>
          </a:r>
        </a:p>
      </dgm:t>
    </dgm:pt>
    <dgm:pt modelId="{4D2172FE-E008-41B2-8D8B-173A845D559B}" type="parTrans" cxnId="{BED8B8C1-88E5-4761-9FBD-523DBF3614EA}">
      <dgm:prSet/>
      <dgm:spPr/>
      <dgm:t>
        <a:bodyPr/>
        <a:lstStyle/>
        <a:p>
          <a:endParaRPr lang="en-US"/>
        </a:p>
      </dgm:t>
    </dgm:pt>
    <dgm:pt modelId="{4DA967A4-8E2D-4B17-BBAF-4FF3E7B10666}" type="sibTrans" cxnId="{BED8B8C1-88E5-4761-9FBD-523DBF3614EA}">
      <dgm:prSet/>
      <dgm:spPr/>
      <dgm:t>
        <a:bodyPr/>
        <a:lstStyle/>
        <a:p>
          <a:endParaRPr lang="en-US"/>
        </a:p>
      </dgm:t>
    </dgm:pt>
    <dgm:pt modelId="{714320AB-9289-4D9E-A53B-0025BA3352C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Inspected shape, info, and sample values</a:t>
          </a:r>
        </a:p>
      </dgm:t>
    </dgm:pt>
    <dgm:pt modelId="{2BD7B18A-BC57-4EA1-B9D6-FF2F2061FB34}" type="parTrans" cxnId="{FCE94D24-D4C0-439F-B341-9425AD0EB16F}">
      <dgm:prSet/>
      <dgm:spPr/>
      <dgm:t>
        <a:bodyPr/>
        <a:lstStyle/>
        <a:p>
          <a:endParaRPr lang="en-US"/>
        </a:p>
      </dgm:t>
    </dgm:pt>
    <dgm:pt modelId="{C771F930-4935-440D-92E5-D28F5D6CD188}" type="sibTrans" cxnId="{FCE94D24-D4C0-439F-B341-9425AD0EB16F}">
      <dgm:prSet/>
      <dgm:spPr/>
      <dgm:t>
        <a:bodyPr/>
        <a:lstStyle/>
        <a:p>
          <a:endParaRPr lang="en-US"/>
        </a:p>
      </dgm:t>
    </dgm:pt>
    <dgm:pt modelId="{0F1CFC80-4769-49CE-B175-ED2E032DA1B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Noted missing values and column types</a:t>
          </a:r>
        </a:p>
      </dgm:t>
    </dgm:pt>
    <dgm:pt modelId="{B2ED1819-226E-42CD-8BAD-82F4961A4E15}" type="parTrans" cxnId="{25B4699B-9CE6-4514-B590-91D106C314C6}">
      <dgm:prSet/>
      <dgm:spPr/>
      <dgm:t>
        <a:bodyPr/>
        <a:lstStyle/>
        <a:p>
          <a:endParaRPr lang="en-US"/>
        </a:p>
      </dgm:t>
    </dgm:pt>
    <dgm:pt modelId="{7FAD3B27-BD0F-477E-B50A-40EB1FA44F65}" type="sibTrans" cxnId="{25B4699B-9CE6-4514-B590-91D106C314C6}">
      <dgm:prSet/>
      <dgm:spPr/>
      <dgm:t>
        <a:bodyPr/>
        <a:lstStyle/>
        <a:p>
          <a:endParaRPr lang="en-US"/>
        </a:p>
      </dgm:t>
    </dgm:pt>
    <dgm:pt modelId="{2E794DD7-086E-4D24-9A74-678371A82DE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Cleansing</a:t>
          </a:r>
        </a:p>
      </dgm:t>
    </dgm:pt>
    <dgm:pt modelId="{93A675D8-120E-4AB5-A1EA-4AEDC8F653BE}" type="parTrans" cxnId="{F17DAD83-1B1E-4AC8-B35F-75C518EF50FB}">
      <dgm:prSet/>
      <dgm:spPr/>
      <dgm:t>
        <a:bodyPr/>
        <a:lstStyle/>
        <a:p>
          <a:endParaRPr lang="en-US"/>
        </a:p>
      </dgm:t>
    </dgm:pt>
    <dgm:pt modelId="{87D3E214-9A71-49C8-8CAA-8E1D5FF2FAF8}" type="sibTrans" cxnId="{F17DAD83-1B1E-4AC8-B35F-75C518EF50FB}">
      <dgm:prSet/>
      <dgm:spPr/>
      <dgm:t>
        <a:bodyPr/>
        <a:lstStyle/>
        <a:p>
          <a:endParaRPr lang="en-US"/>
        </a:p>
      </dgm:t>
    </dgm:pt>
    <dgm:pt modelId="{F11F2795-F33B-4774-B1A7-C6DD95CD767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Dropped ‘Time’ column (non-numeric</a:t>
          </a:r>
          <a:r>
            <a:rPr lang="en-US" dirty="0"/>
            <a:t>)</a:t>
          </a:r>
        </a:p>
      </dgm:t>
    </dgm:pt>
    <dgm:pt modelId="{B49F3799-F0CD-43B1-8670-9329B0322788}" type="parTrans" cxnId="{8A963820-993C-4293-83BD-5DCC917496FD}">
      <dgm:prSet/>
      <dgm:spPr/>
      <dgm:t>
        <a:bodyPr/>
        <a:lstStyle/>
        <a:p>
          <a:endParaRPr lang="en-US"/>
        </a:p>
      </dgm:t>
    </dgm:pt>
    <dgm:pt modelId="{EDA01BA2-E285-4E39-945A-3E642F713A9F}" type="sibTrans" cxnId="{8A963820-993C-4293-83BD-5DCC917496FD}">
      <dgm:prSet/>
      <dgm:spPr/>
      <dgm:t>
        <a:bodyPr/>
        <a:lstStyle/>
        <a:p>
          <a:endParaRPr lang="en-US"/>
        </a:p>
      </dgm:t>
    </dgm:pt>
    <dgm:pt modelId="{4CD5A28F-C01E-440D-B44D-96DFB3F0CC1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Dropped columns with &gt;50% missing values</a:t>
          </a:r>
        </a:p>
      </dgm:t>
    </dgm:pt>
    <dgm:pt modelId="{3110FE2F-4226-459D-B698-8E7E38171830}" type="parTrans" cxnId="{478EF16B-896F-48D0-98C5-FD1C4B4CADE9}">
      <dgm:prSet/>
      <dgm:spPr/>
      <dgm:t>
        <a:bodyPr/>
        <a:lstStyle/>
        <a:p>
          <a:endParaRPr lang="en-US"/>
        </a:p>
      </dgm:t>
    </dgm:pt>
    <dgm:pt modelId="{4364EDAF-4CEA-4989-AE2F-35263DCEF238}" type="sibTrans" cxnId="{478EF16B-896F-48D0-98C5-FD1C4B4CADE9}">
      <dgm:prSet/>
      <dgm:spPr/>
      <dgm:t>
        <a:bodyPr/>
        <a:lstStyle/>
        <a:p>
          <a:endParaRPr lang="en-US"/>
        </a:p>
      </dgm:t>
    </dgm:pt>
    <dgm:pt modelId="{6DB3A3D9-D848-4428-BFF8-5D1310BED44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Imputed remaining missing values using median</a:t>
          </a:r>
        </a:p>
      </dgm:t>
    </dgm:pt>
    <dgm:pt modelId="{3DD50733-D27D-4BAD-8037-9529E1011738}" type="parTrans" cxnId="{738C9491-8982-421A-A7B7-D3138A05F7A8}">
      <dgm:prSet/>
      <dgm:spPr/>
      <dgm:t>
        <a:bodyPr/>
        <a:lstStyle/>
        <a:p>
          <a:endParaRPr lang="en-US"/>
        </a:p>
      </dgm:t>
    </dgm:pt>
    <dgm:pt modelId="{9925D4CB-F189-4E44-85D3-1A1B66862C6E}" type="sibTrans" cxnId="{738C9491-8982-421A-A7B7-D3138A05F7A8}">
      <dgm:prSet/>
      <dgm:spPr/>
      <dgm:t>
        <a:bodyPr/>
        <a:lstStyle/>
        <a:p>
          <a:endParaRPr lang="en-US"/>
        </a:p>
      </dgm:t>
    </dgm:pt>
    <dgm:pt modelId="{98F01058-A8B7-4D0A-A396-E0B362867EA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Target class distribution:</a:t>
          </a:r>
        </a:p>
      </dgm:t>
    </dgm:pt>
    <dgm:pt modelId="{7ED3DF42-E811-45B8-811E-3D2D784FEC28}" type="parTrans" cxnId="{0930EDFF-4F47-450F-BAD0-9593A2A6F750}">
      <dgm:prSet/>
      <dgm:spPr/>
      <dgm:t>
        <a:bodyPr/>
        <a:lstStyle/>
        <a:p>
          <a:endParaRPr lang="en-US"/>
        </a:p>
      </dgm:t>
    </dgm:pt>
    <dgm:pt modelId="{38E00DE1-B1B2-4493-BA3E-6C060B27CB61}" type="sibTrans" cxnId="{0930EDFF-4F47-450F-BAD0-9593A2A6F750}">
      <dgm:prSet/>
      <dgm:spPr/>
      <dgm:t>
        <a:bodyPr/>
        <a:lstStyle/>
        <a:p>
          <a:endParaRPr lang="en-US"/>
        </a:p>
      </dgm:t>
    </dgm:pt>
    <dgm:pt modelId="{6986B1B8-E008-4EF1-8A0F-E41D53717FC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Pass: 1463</a:t>
          </a:r>
        </a:p>
      </dgm:t>
    </dgm:pt>
    <dgm:pt modelId="{4F235AD6-0CD6-4AB4-AE04-A8AF59E9CD22}" type="parTrans" cxnId="{860F09FD-0D90-4D13-A48A-ECF3D7F2348C}">
      <dgm:prSet/>
      <dgm:spPr/>
      <dgm:t>
        <a:bodyPr/>
        <a:lstStyle/>
        <a:p>
          <a:endParaRPr lang="en-US"/>
        </a:p>
      </dgm:t>
    </dgm:pt>
    <dgm:pt modelId="{A9E1F9F6-7F89-4F34-A6E3-DA9E09E5FD94}" type="sibTrans" cxnId="{860F09FD-0D90-4D13-A48A-ECF3D7F2348C}">
      <dgm:prSet/>
      <dgm:spPr/>
      <dgm:t>
        <a:bodyPr/>
        <a:lstStyle/>
        <a:p>
          <a:endParaRPr lang="en-US"/>
        </a:p>
      </dgm:t>
    </dgm:pt>
    <dgm:pt modelId="{04E47094-0DDC-4E1B-8D4A-3DA7FD11062E}" type="pres">
      <dgm:prSet presAssocID="{2BDAC60E-16BC-48FD-AF98-82DACDE6BE40}" presName="diagram" presStyleCnt="0">
        <dgm:presLayoutVars>
          <dgm:dir/>
          <dgm:resizeHandles val="exact"/>
        </dgm:presLayoutVars>
      </dgm:prSet>
      <dgm:spPr/>
    </dgm:pt>
    <dgm:pt modelId="{C2DD2113-A4B6-4DE6-847E-B5DAD8EB33B0}" type="pres">
      <dgm:prSet presAssocID="{40A25909-896B-4D88-8623-9CDB0C53AA40}" presName="node" presStyleLbl="node1" presStyleIdx="0" presStyleCnt="8">
        <dgm:presLayoutVars>
          <dgm:bulletEnabled val="1"/>
        </dgm:presLayoutVars>
      </dgm:prSet>
      <dgm:spPr/>
    </dgm:pt>
    <dgm:pt modelId="{6C007314-B412-4293-92D3-0F2A8365889A}" type="pres">
      <dgm:prSet presAssocID="{4DA967A4-8E2D-4B17-BBAF-4FF3E7B10666}" presName="sibTrans" presStyleCnt="0"/>
      <dgm:spPr/>
    </dgm:pt>
    <dgm:pt modelId="{90A6F179-0CB0-4FF4-8D63-44663D747840}" type="pres">
      <dgm:prSet presAssocID="{714320AB-9289-4D9E-A53B-0025BA3352C1}" presName="node" presStyleLbl="node1" presStyleIdx="1" presStyleCnt="8">
        <dgm:presLayoutVars>
          <dgm:bulletEnabled val="1"/>
        </dgm:presLayoutVars>
      </dgm:prSet>
      <dgm:spPr/>
    </dgm:pt>
    <dgm:pt modelId="{A7CC599C-65EE-4049-9092-547F4B9897B0}" type="pres">
      <dgm:prSet presAssocID="{C771F930-4935-440D-92E5-D28F5D6CD188}" presName="sibTrans" presStyleCnt="0"/>
      <dgm:spPr/>
    </dgm:pt>
    <dgm:pt modelId="{C86C3D9B-56DF-409E-8946-676CAAADB258}" type="pres">
      <dgm:prSet presAssocID="{0F1CFC80-4769-49CE-B175-ED2E032DA1BE}" presName="node" presStyleLbl="node1" presStyleIdx="2" presStyleCnt="8">
        <dgm:presLayoutVars>
          <dgm:bulletEnabled val="1"/>
        </dgm:presLayoutVars>
      </dgm:prSet>
      <dgm:spPr/>
    </dgm:pt>
    <dgm:pt modelId="{B9DC3FD1-1169-499C-99EA-5096EAF8B444}" type="pres">
      <dgm:prSet presAssocID="{7FAD3B27-BD0F-477E-B50A-40EB1FA44F65}" presName="sibTrans" presStyleCnt="0"/>
      <dgm:spPr/>
    </dgm:pt>
    <dgm:pt modelId="{53D01436-6F7C-45D4-8397-EE7BB6BEE0E9}" type="pres">
      <dgm:prSet presAssocID="{2E794DD7-086E-4D24-9A74-678371A82DEF}" presName="node" presStyleLbl="node1" presStyleIdx="3" presStyleCnt="8">
        <dgm:presLayoutVars>
          <dgm:bulletEnabled val="1"/>
        </dgm:presLayoutVars>
      </dgm:prSet>
      <dgm:spPr/>
    </dgm:pt>
    <dgm:pt modelId="{BF883244-A29B-4035-ADB5-CB062EA5F1EE}" type="pres">
      <dgm:prSet presAssocID="{87D3E214-9A71-49C8-8CAA-8E1D5FF2FAF8}" presName="sibTrans" presStyleCnt="0"/>
      <dgm:spPr/>
    </dgm:pt>
    <dgm:pt modelId="{8D9B1EA1-2FA2-487A-BA8B-4FA77A2AA5FD}" type="pres">
      <dgm:prSet presAssocID="{F11F2795-F33B-4774-B1A7-C6DD95CD7672}" presName="node" presStyleLbl="node1" presStyleIdx="4" presStyleCnt="8">
        <dgm:presLayoutVars>
          <dgm:bulletEnabled val="1"/>
        </dgm:presLayoutVars>
      </dgm:prSet>
      <dgm:spPr/>
    </dgm:pt>
    <dgm:pt modelId="{317F1C2D-A00B-4049-A549-F5346AFD66EA}" type="pres">
      <dgm:prSet presAssocID="{EDA01BA2-E285-4E39-945A-3E642F713A9F}" presName="sibTrans" presStyleCnt="0"/>
      <dgm:spPr/>
    </dgm:pt>
    <dgm:pt modelId="{62D6FE04-16E6-47FA-BAE6-94832A6587EA}" type="pres">
      <dgm:prSet presAssocID="{4CD5A28F-C01E-440D-B44D-96DFB3F0CC1B}" presName="node" presStyleLbl="node1" presStyleIdx="5" presStyleCnt="8">
        <dgm:presLayoutVars>
          <dgm:bulletEnabled val="1"/>
        </dgm:presLayoutVars>
      </dgm:prSet>
      <dgm:spPr/>
    </dgm:pt>
    <dgm:pt modelId="{591998F0-07A1-4981-B225-FAAFD717FCC4}" type="pres">
      <dgm:prSet presAssocID="{4364EDAF-4CEA-4989-AE2F-35263DCEF238}" presName="sibTrans" presStyleCnt="0"/>
      <dgm:spPr/>
    </dgm:pt>
    <dgm:pt modelId="{E2F3ACEC-99E6-499E-9AE5-DED2391773DA}" type="pres">
      <dgm:prSet presAssocID="{6DB3A3D9-D848-4428-BFF8-5D1310BED440}" presName="node" presStyleLbl="node1" presStyleIdx="6" presStyleCnt="8">
        <dgm:presLayoutVars>
          <dgm:bulletEnabled val="1"/>
        </dgm:presLayoutVars>
      </dgm:prSet>
      <dgm:spPr/>
    </dgm:pt>
    <dgm:pt modelId="{9817DCAB-B5AD-4204-B54A-D9B418B49BF1}" type="pres">
      <dgm:prSet presAssocID="{9925D4CB-F189-4E44-85D3-1A1B66862C6E}" presName="sibTrans" presStyleCnt="0"/>
      <dgm:spPr/>
    </dgm:pt>
    <dgm:pt modelId="{4BF38929-1CE0-48F2-9F86-6154BF755730}" type="pres">
      <dgm:prSet presAssocID="{98F01058-A8B7-4D0A-A396-E0B362867EA2}" presName="node" presStyleLbl="node1" presStyleIdx="7" presStyleCnt="8" custLinFactNeighborX="-5000">
        <dgm:presLayoutVars>
          <dgm:bulletEnabled val="1"/>
        </dgm:presLayoutVars>
      </dgm:prSet>
      <dgm:spPr/>
    </dgm:pt>
  </dgm:ptLst>
  <dgm:cxnLst>
    <dgm:cxn modelId="{E6E1B712-F8E8-44B6-BA3D-E01A8BA49CAC}" type="presOf" srcId="{6DB3A3D9-D848-4428-BFF8-5D1310BED440}" destId="{E2F3ACEC-99E6-499E-9AE5-DED2391773DA}" srcOrd="0" destOrd="0" presId="urn:microsoft.com/office/officeart/2005/8/layout/default"/>
    <dgm:cxn modelId="{8A963820-993C-4293-83BD-5DCC917496FD}" srcId="{2BDAC60E-16BC-48FD-AF98-82DACDE6BE40}" destId="{F11F2795-F33B-4774-B1A7-C6DD95CD7672}" srcOrd="4" destOrd="0" parTransId="{B49F3799-F0CD-43B1-8670-9329B0322788}" sibTransId="{EDA01BA2-E285-4E39-945A-3E642F713A9F}"/>
    <dgm:cxn modelId="{FCE94D24-D4C0-439F-B341-9425AD0EB16F}" srcId="{2BDAC60E-16BC-48FD-AF98-82DACDE6BE40}" destId="{714320AB-9289-4D9E-A53B-0025BA3352C1}" srcOrd="1" destOrd="0" parTransId="{2BD7B18A-BC57-4EA1-B9D6-FF2F2061FB34}" sibTransId="{C771F930-4935-440D-92E5-D28F5D6CD188}"/>
    <dgm:cxn modelId="{6FDAFB32-5911-4903-B7EF-40A7EFB88462}" type="presOf" srcId="{6986B1B8-E008-4EF1-8A0F-E41D53717FCA}" destId="{4BF38929-1CE0-48F2-9F86-6154BF755730}" srcOrd="0" destOrd="1" presId="urn:microsoft.com/office/officeart/2005/8/layout/default"/>
    <dgm:cxn modelId="{C964BA34-C971-4AC6-844E-266EB5929138}" type="presOf" srcId="{714320AB-9289-4D9E-A53B-0025BA3352C1}" destId="{90A6F179-0CB0-4FF4-8D63-44663D747840}" srcOrd="0" destOrd="0" presId="urn:microsoft.com/office/officeart/2005/8/layout/default"/>
    <dgm:cxn modelId="{478EF16B-896F-48D0-98C5-FD1C4B4CADE9}" srcId="{2BDAC60E-16BC-48FD-AF98-82DACDE6BE40}" destId="{4CD5A28F-C01E-440D-B44D-96DFB3F0CC1B}" srcOrd="5" destOrd="0" parTransId="{3110FE2F-4226-459D-B698-8E7E38171830}" sibTransId="{4364EDAF-4CEA-4989-AE2F-35263DCEF238}"/>
    <dgm:cxn modelId="{036AE580-DE0E-4209-9A5F-328A684ED57D}" type="presOf" srcId="{2BDAC60E-16BC-48FD-AF98-82DACDE6BE40}" destId="{04E47094-0DDC-4E1B-8D4A-3DA7FD11062E}" srcOrd="0" destOrd="0" presId="urn:microsoft.com/office/officeart/2005/8/layout/default"/>
    <dgm:cxn modelId="{49ACAD82-DA27-451A-BF8B-7FFE66ACAAC3}" type="presOf" srcId="{40A25909-896B-4D88-8623-9CDB0C53AA40}" destId="{C2DD2113-A4B6-4DE6-847E-B5DAD8EB33B0}" srcOrd="0" destOrd="0" presId="urn:microsoft.com/office/officeart/2005/8/layout/default"/>
    <dgm:cxn modelId="{F17DAD83-1B1E-4AC8-B35F-75C518EF50FB}" srcId="{2BDAC60E-16BC-48FD-AF98-82DACDE6BE40}" destId="{2E794DD7-086E-4D24-9A74-678371A82DEF}" srcOrd="3" destOrd="0" parTransId="{93A675D8-120E-4AB5-A1EA-4AEDC8F653BE}" sibTransId="{87D3E214-9A71-49C8-8CAA-8E1D5FF2FAF8}"/>
    <dgm:cxn modelId="{465A0C85-83DC-41C3-9423-CC9DF3596815}" type="presOf" srcId="{0F1CFC80-4769-49CE-B175-ED2E032DA1BE}" destId="{C86C3D9B-56DF-409E-8946-676CAAADB258}" srcOrd="0" destOrd="0" presId="urn:microsoft.com/office/officeart/2005/8/layout/default"/>
    <dgm:cxn modelId="{5B039D88-0E20-4FBE-AD3C-999AE4924F2A}" type="presOf" srcId="{4CD5A28F-C01E-440D-B44D-96DFB3F0CC1B}" destId="{62D6FE04-16E6-47FA-BAE6-94832A6587EA}" srcOrd="0" destOrd="0" presId="urn:microsoft.com/office/officeart/2005/8/layout/default"/>
    <dgm:cxn modelId="{738C9491-8982-421A-A7B7-D3138A05F7A8}" srcId="{2BDAC60E-16BC-48FD-AF98-82DACDE6BE40}" destId="{6DB3A3D9-D848-4428-BFF8-5D1310BED440}" srcOrd="6" destOrd="0" parTransId="{3DD50733-D27D-4BAD-8037-9529E1011738}" sibTransId="{9925D4CB-F189-4E44-85D3-1A1B66862C6E}"/>
    <dgm:cxn modelId="{CE660F96-3464-4645-A222-84F7C72043F2}" type="presOf" srcId="{F11F2795-F33B-4774-B1A7-C6DD95CD7672}" destId="{8D9B1EA1-2FA2-487A-BA8B-4FA77A2AA5FD}" srcOrd="0" destOrd="0" presId="urn:microsoft.com/office/officeart/2005/8/layout/default"/>
    <dgm:cxn modelId="{25B4699B-9CE6-4514-B590-91D106C314C6}" srcId="{2BDAC60E-16BC-48FD-AF98-82DACDE6BE40}" destId="{0F1CFC80-4769-49CE-B175-ED2E032DA1BE}" srcOrd="2" destOrd="0" parTransId="{B2ED1819-226E-42CD-8BAD-82F4961A4E15}" sibTransId="{7FAD3B27-BD0F-477E-B50A-40EB1FA44F65}"/>
    <dgm:cxn modelId="{75DFAFAA-295A-4188-9255-9BA835B7173C}" type="presOf" srcId="{98F01058-A8B7-4D0A-A396-E0B362867EA2}" destId="{4BF38929-1CE0-48F2-9F86-6154BF755730}" srcOrd="0" destOrd="0" presId="urn:microsoft.com/office/officeart/2005/8/layout/default"/>
    <dgm:cxn modelId="{D9103BBB-C654-437A-B8D9-58248CC3378E}" type="presOf" srcId="{2E794DD7-086E-4D24-9A74-678371A82DEF}" destId="{53D01436-6F7C-45D4-8397-EE7BB6BEE0E9}" srcOrd="0" destOrd="0" presId="urn:microsoft.com/office/officeart/2005/8/layout/default"/>
    <dgm:cxn modelId="{BED8B8C1-88E5-4761-9FBD-523DBF3614EA}" srcId="{2BDAC60E-16BC-48FD-AF98-82DACDE6BE40}" destId="{40A25909-896B-4D88-8623-9CDB0C53AA40}" srcOrd="0" destOrd="0" parTransId="{4D2172FE-E008-41B2-8D8B-173A845D559B}" sibTransId="{4DA967A4-8E2D-4B17-BBAF-4FF3E7B10666}"/>
    <dgm:cxn modelId="{860F09FD-0D90-4D13-A48A-ECF3D7F2348C}" srcId="{98F01058-A8B7-4D0A-A396-E0B362867EA2}" destId="{6986B1B8-E008-4EF1-8A0F-E41D53717FCA}" srcOrd="0" destOrd="0" parTransId="{4F235AD6-0CD6-4AB4-AE04-A8AF59E9CD22}" sibTransId="{A9E1F9F6-7F89-4F34-A6E3-DA9E09E5FD94}"/>
    <dgm:cxn modelId="{0930EDFF-4F47-450F-BAD0-9593A2A6F750}" srcId="{2BDAC60E-16BC-48FD-AF98-82DACDE6BE40}" destId="{98F01058-A8B7-4D0A-A396-E0B362867EA2}" srcOrd="7" destOrd="0" parTransId="{7ED3DF42-E811-45B8-811E-3D2D784FEC28}" sibTransId="{38E00DE1-B1B2-4493-BA3E-6C060B27CB61}"/>
    <dgm:cxn modelId="{1AC1E8BA-2AA9-4E10-BA8F-4821610F2097}" type="presParOf" srcId="{04E47094-0DDC-4E1B-8D4A-3DA7FD11062E}" destId="{C2DD2113-A4B6-4DE6-847E-B5DAD8EB33B0}" srcOrd="0" destOrd="0" presId="urn:microsoft.com/office/officeart/2005/8/layout/default"/>
    <dgm:cxn modelId="{EE2D8883-DC5F-40CE-80FB-95658A3D07C5}" type="presParOf" srcId="{04E47094-0DDC-4E1B-8D4A-3DA7FD11062E}" destId="{6C007314-B412-4293-92D3-0F2A8365889A}" srcOrd="1" destOrd="0" presId="urn:microsoft.com/office/officeart/2005/8/layout/default"/>
    <dgm:cxn modelId="{361480AD-9E12-4B79-8407-CA4872A8EA31}" type="presParOf" srcId="{04E47094-0DDC-4E1B-8D4A-3DA7FD11062E}" destId="{90A6F179-0CB0-4FF4-8D63-44663D747840}" srcOrd="2" destOrd="0" presId="urn:microsoft.com/office/officeart/2005/8/layout/default"/>
    <dgm:cxn modelId="{EB2F1E7C-BD03-4A6D-B6C9-FA0BEFF67A88}" type="presParOf" srcId="{04E47094-0DDC-4E1B-8D4A-3DA7FD11062E}" destId="{A7CC599C-65EE-4049-9092-547F4B9897B0}" srcOrd="3" destOrd="0" presId="urn:microsoft.com/office/officeart/2005/8/layout/default"/>
    <dgm:cxn modelId="{93346D54-3D1A-4E72-B42B-2B0FEA459308}" type="presParOf" srcId="{04E47094-0DDC-4E1B-8D4A-3DA7FD11062E}" destId="{C86C3D9B-56DF-409E-8946-676CAAADB258}" srcOrd="4" destOrd="0" presId="urn:microsoft.com/office/officeart/2005/8/layout/default"/>
    <dgm:cxn modelId="{7BBD5DA4-A897-404F-B2BB-D5E5D7FFCDDB}" type="presParOf" srcId="{04E47094-0DDC-4E1B-8D4A-3DA7FD11062E}" destId="{B9DC3FD1-1169-499C-99EA-5096EAF8B444}" srcOrd="5" destOrd="0" presId="urn:microsoft.com/office/officeart/2005/8/layout/default"/>
    <dgm:cxn modelId="{DC6C5C9A-37C4-4376-B7D8-066D38C940C8}" type="presParOf" srcId="{04E47094-0DDC-4E1B-8D4A-3DA7FD11062E}" destId="{53D01436-6F7C-45D4-8397-EE7BB6BEE0E9}" srcOrd="6" destOrd="0" presId="urn:microsoft.com/office/officeart/2005/8/layout/default"/>
    <dgm:cxn modelId="{F138129E-8593-411D-AFD2-9A130C5DAFA5}" type="presParOf" srcId="{04E47094-0DDC-4E1B-8D4A-3DA7FD11062E}" destId="{BF883244-A29B-4035-ADB5-CB062EA5F1EE}" srcOrd="7" destOrd="0" presId="urn:microsoft.com/office/officeart/2005/8/layout/default"/>
    <dgm:cxn modelId="{E2646440-0FCF-4B7D-B3C5-152EC7CF5BC2}" type="presParOf" srcId="{04E47094-0DDC-4E1B-8D4A-3DA7FD11062E}" destId="{8D9B1EA1-2FA2-487A-BA8B-4FA77A2AA5FD}" srcOrd="8" destOrd="0" presId="urn:microsoft.com/office/officeart/2005/8/layout/default"/>
    <dgm:cxn modelId="{F5390DC2-3B80-477C-97ED-98A08CD5ED0F}" type="presParOf" srcId="{04E47094-0DDC-4E1B-8D4A-3DA7FD11062E}" destId="{317F1C2D-A00B-4049-A549-F5346AFD66EA}" srcOrd="9" destOrd="0" presId="urn:microsoft.com/office/officeart/2005/8/layout/default"/>
    <dgm:cxn modelId="{2CC386A3-CC72-4FBC-91C0-80A2DC2A504C}" type="presParOf" srcId="{04E47094-0DDC-4E1B-8D4A-3DA7FD11062E}" destId="{62D6FE04-16E6-47FA-BAE6-94832A6587EA}" srcOrd="10" destOrd="0" presId="urn:microsoft.com/office/officeart/2005/8/layout/default"/>
    <dgm:cxn modelId="{04E1BEB9-7FEA-4C68-A031-ABE706638917}" type="presParOf" srcId="{04E47094-0DDC-4E1B-8D4A-3DA7FD11062E}" destId="{591998F0-07A1-4981-B225-FAAFD717FCC4}" srcOrd="11" destOrd="0" presId="urn:microsoft.com/office/officeart/2005/8/layout/default"/>
    <dgm:cxn modelId="{FACE50FF-B139-44DE-BC7F-E1C7E6A90AA2}" type="presParOf" srcId="{04E47094-0DDC-4E1B-8D4A-3DA7FD11062E}" destId="{E2F3ACEC-99E6-499E-9AE5-DED2391773DA}" srcOrd="12" destOrd="0" presId="urn:microsoft.com/office/officeart/2005/8/layout/default"/>
    <dgm:cxn modelId="{E5434430-7C12-4E1C-B428-97210C4B8EC7}" type="presParOf" srcId="{04E47094-0DDC-4E1B-8D4A-3DA7FD11062E}" destId="{9817DCAB-B5AD-4204-B54A-D9B418B49BF1}" srcOrd="13" destOrd="0" presId="urn:microsoft.com/office/officeart/2005/8/layout/default"/>
    <dgm:cxn modelId="{43CA8C4F-34FF-44EC-BBFA-B29D10297959}" type="presParOf" srcId="{04E47094-0DDC-4E1B-8D4A-3DA7FD11062E}" destId="{4BF38929-1CE0-48F2-9F86-6154BF75573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54993-8F7C-4981-81B5-70399F15AF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6C4B5E-F671-4F75-BD82-0B610A6ABF1F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Used .describe(), .skew(), .kurtosis() for initial insights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0F7538-1A13-4A71-9156-2257A4EA41C5}" type="parTrans" cxnId="{640A18F5-5F4A-4E57-8846-885758CA863B}">
      <dgm:prSet/>
      <dgm:spPr/>
      <dgm:t>
        <a:bodyPr/>
        <a:lstStyle/>
        <a:p>
          <a:endParaRPr lang="en-US"/>
        </a:p>
      </dgm:t>
    </dgm:pt>
    <dgm:pt modelId="{82D93216-F868-4173-B3B2-443CC10A6DA5}" type="sibTrans" cxnId="{640A18F5-5F4A-4E57-8846-885758CA863B}">
      <dgm:prSet/>
      <dgm:spPr/>
      <dgm:t>
        <a:bodyPr/>
        <a:lstStyle/>
        <a:p>
          <a:endParaRPr lang="en-US"/>
        </a:p>
      </dgm:t>
    </dgm:pt>
    <dgm:pt modelId="{DA326FCE-F827-4360-B957-CA34A8247734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Found many features to be skewed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AF282E-45CC-4434-B20D-47B7481F210F}" type="parTrans" cxnId="{9FF80D95-B441-469C-B1BA-02C6885D3645}">
      <dgm:prSet/>
      <dgm:spPr/>
      <dgm:t>
        <a:bodyPr/>
        <a:lstStyle/>
        <a:p>
          <a:endParaRPr lang="en-US"/>
        </a:p>
      </dgm:t>
    </dgm:pt>
    <dgm:pt modelId="{020E38F2-18E9-4A9C-849E-5B1D481E89A4}" type="sibTrans" cxnId="{9FF80D95-B441-469C-B1BA-02C6885D3645}">
      <dgm:prSet/>
      <dgm:spPr/>
      <dgm:t>
        <a:bodyPr/>
        <a:lstStyle/>
        <a:p>
          <a:endParaRPr lang="en-US"/>
        </a:p>
      </dgm:t>
    </dgm:pt>
    <dgm:pt modelId="{77B428F7-B519-4315-BBA7-60F39D39AF00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Presence of outliers and high variance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8BF37B-B2C2-49B1-9ABD-C5FC27DBB06F}" type="parTrans" cxnId="{0079AE58-9144-4F62-B69C-B22C11D1F1D4}">
      <dgm:prSet/>
      <dgm:spPr/>
      <dgm:t>
        <a:bodyPr/>
        <a:lstStyle/>
        <a:p>
          <a:endParaRPr lang="en-US"/>
        </a:p>
      </dgm:t>
    </dgm:pt>
    <dgm:pt modelId="{D029D883-798E-4C4D-8832-29EE77B93795}" type="sibTrans" cxnId="{0079AE58-9144-4F62-B69C-B22C11D1F1D4}">
      <dgm:prSet/>
      <dgm:spPr/>
      <dgm:t>
        <a:bodyPr/>
        <a:lstStyle/>
        <a:p>
          <a:endParaRPr lang="en-US"/>
        </a:p>
      </dgm:t>
    </dgm:pt>
    <dgm:pt modelId="{859ABE49-0C2D-4E3A-9188-178AABA35804}" type="pres">
      <dgm:prSet presAssocID="{78554993-8F7C-4981-81B5-70399F15AF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45DCD9-E3F6-4971-A895-EDF8C9085377}" type="pres">
      <dgm:prSet presAssocID="{476C4B5E-F671-4F75-BD82-0B610A6ABF1F}" presName="hierRoot1" presStyleCnt="0"/>
      <dgm:spPr/>
    </dgm:pt>
    <dgm:pt modelId="{4EC0E61F-FCF0-47AC-A084-EE3D07B2BF0B}" type="pres">
      <dgm:prSet presAssocID="{476C4B5E-F671-4F75-BD82-0B610A6ABF1F}" presName="composite" presStyleCnt="0"/>
      <dgm:spPr/>
    </dgm:pt>
    <dgm:pt modelId="{D83A34B1-D6FF-4F92-93E1-8A69EA53C0BC}" type="pres">
      <dgm:prSet presAssocID="{476C4B5E-F671-4F75-BD82-0B610A6ABF1F}" presName="background" presStyleLbl="node0" presStyleIdx="0" presStyleCnt="3"/>
      <dgm:spPr/>
    </dgm:pt>
    <dgm:pt modelId="{C3F2941C-69FC-461F-9E6C-C65D31EFA376}" type="pres">
      <dgm:prSet presAssocID="{476C4B5E-F671-4F75-BD82-0B610A6ABF1F}" presName="text" presStyleLbl="fgAcc0" presStyleIdx="0" presStyleCnt="3" custLinFactNeighborX="-389" custLinFactNeighborY="380">
        <dgm:presLayoutVars>
          <dgm:chPref val="3"/>
        </dgm:presLayoutVars>
      </dgm:prSet>
      <dgm:spPr/>
    </dgm:pt>
    <dgm:pt modelId="{C81A90ED-F583-4F08-98E4-553380AE0497}" type="pres">
      <dgm:prSet presAssocID="{476C4B5E-F671-4F75-BD82-0B610A6ABF1F}" presName="hierChild2" presStyleCnt="0"/>
      <dgm:spPr/>
    </dgm:pt>
    <dgm:pt modelId="{F1B2B0E9-5261-4C22-966E-C7C8A29A8359}" type="pres">
      <dgm:prSet presAssocID="{DA326FCE-F827-4360-B957-CA34A8247734}" presName="hierRoot1" presStyleCnt="0"/>
      <dgm:spPr/>
    </dgm:pt>
    <dgm:pt modelId="{167A04C7-44BE-4C33-8D4B-B718EDEDBA01}" type="pres">
      <dgm:prSet presAssocID="{DA326FCE-F827-4360-B957-CA34A8247734}" presName="composite" presStyleCnt="0"/>
      <dgm:spPr/>
    </dgm:pt>
    <dgm:pt modelId="{82725D4D-BA02-4BC6-9DAF-ECAF46E2EC93}" type="pres">
      <dgm:prSet presAssocID="{DA326FCE-F827-4360-B957-CA34A8247734}" presName="background" presStyleLbl="node0" presStyleIdx="1" presStyleCnt="3"/>
      <dgm:spPr/>
    </dgm:pt>
    <dgm:pt modelId="{1DA5262A-25DD-4566-AD1F-2614224FB404}" type="pres">
      <dgm:prSet presAssocID="{DA326FCE-F827-4360-B957-CA34A8247734}" presName="text" presStyleLbl="fgAcc0" presStyleIdx="1" presStyleCnt="3">
        <dgm:presLayoutVars>
          <dgm:chPref val="3"/>
        </dgm:presLayoutVars>
      </dgm:prSet>
      <dgm:spPr/>
    </dgm:pt>
    <dgm:pt modelId="{076B54C5-7AA3-4DF4-BCD1-2B2C01B5DDE6}" type="pres">
      <dgm:prSet presAssocID="{DA326FCE-F827-4360-B957-CA34A8247734}" presName="hierChild2" presStyleCnt="0"/>
      <dgm:spPr/>
    </dgm:pt>
    <dgm:pt modelId="{EAB3A0F3-AFBB-45A2-9B44-D184A250589C}" type="pres">
      <dgm:prSet presAssocID="{77B428F7-B519-4315-BBA7-60F39D39AF00}" presName="hierRoot1" presStyleCnt="0"/>
      <dgm:spPr/>
    </dgm:pt>
    <dgm:pt modelId="{051CF0FC-2C4C-4AF3-BD07-F777424892E9}" type="pres">
      <dgm:prSet presAssocID="{77B428F7-B519-4315-BBA7-60F39D39AF00}" presName="composite" presStyleCnt="0"/>
      <dgm:spPr/>
    </dgm:pt>
    <dgm:pt modelId="{05FA6A83-F7AF-4AA9-A6B7-3E484872D5D5}" type="pres">
      <dgm:prSet presAssocID="{77B428F7-B519-4315-BBA7-60F39D39AF00}" presName="background" presStyleLbl="node0" presStyleIdx="2" presStyleCnt="3"/>
      <dgm:spPr/>
    </dgm:pt>
    <dgm:pt modelId="{A92F0608-1707-45C6-B308-B6673B99BE88}" type="pres">
      <dgm:prSet presAssocID="{77B428F7-B519-4315-BBA7-60F39D39AF00}" presName="text" presStyleLbl="fgAcc0" presStyleIdx="2" presStyleCnt="3">
        <dgm:presLayoutVars>
          <dgm:chPref val="3"/>
        </dgm:presLayoutVars>
      </dgm:prSet>
      <dgm:spPr/>
    </dgm:pt>
    <dgm:pt modelId="{E95C069A-DCD5-47BB-8B15-62A5AA4DF82B}" type="pres">
      <dgm:prSet presAssocID="{77B428F7-B519-4315-BBA7-60F39D39AF00}" presName="hierChild2" presStyleCnt="0"/>
      <dgm:spPr/>
    </dgm:pt>
  </dgm:ptLst>
  <dgm:cxnLst>
    <dgm:cxn modelId="{B7202A01-93C5-4994-B48D-9AA0D2B5B5B2}" type="presOf" srcId="{476C4B5E-F671-4F75-BD82-0B610A6ABF1F}" destId="{C3F2941C-69FC-461F-9E6C-C65D31EFA376}" srcOrd="0" destOrd="0" presId="urn:microsoft.com/office/officeart/2005/8/layout/hierarchy1"/>
    <dgm:cxn modelId="{CFDD340A-1449-41F0-ACB8-2282E248B05C}" type="presOf" srcId="{78554993-8F7C-4981-81B5-70399F15AF77}" destId="{859ABE49-0C2D-4E3A-9188-178AABA35804}" srcOrd="0" destOrd="0" presId="urn:microsoft.com/office/officeart/2005/8/layout/hierarchy1"/>
    <dgm:cxn modelId="{0079AE58-9144-4F62-B69C-B22C11D1F1D4}" srcId="{78554993-8F7C-4981-81B5-70399F15AF77}" destId="{77B428F7-B519-4315-BBA7-60F39D39AF00}" srcOrd="2" destOrd="0" parTransId="{F18BF37B-B2C2-49B1-9ABD-C5FC27DBB06F}" sibTransId="{D029D883-798E-4C4D-8832-29EE77B93795}"/>
    <dgm:cxn modelId="{E98C0682-DF30-4FBE-8839-6E62396F238A}" type="presOf" srcId="{DA326FCE-F827-4360-B957-CA34A8247734}" destId="{1DA5262A-25DD-4566-AD1F-2614224FB404}" srcOrd="0" destOrd="0" presId="urn:microsoft.com/office/officeart/2005/8/layout/hierarchy1"/>
    <dgm:cxn modelId="{9FF80D95-B441-469C-B1BA-02C6885D3645}" srcId="{78554993-8F7C-4981-81B5-70399F15AF77}" destId="{DA326FCE-F827-4360-B957-CA34A8247734}" srcOrd="1" destOrd="0" parTransId="{DDAF282E-45CC-4434-B20D-47B7481F210F}" sibTransId="{020E38F2-18E9-4A9C-849E-5B1D481E89A4}"/>
    <dgm:cxn modelId="{833A67D4-6609-45E9-90A8-EFBB92D042B3}" type="presOf" srcId="{77B428F7-B519-4315-BBA7-60F39D39AF00}" destId="{A92F0608-1707-45C6-B308-B6673B99BE88}" srcOrd="0" destOrd="0" presId="urn:microsoft.com/office/officeart/2005/8/layout/hierarchy1"/>
    <dgm:cxn modelId="{640A18F5-5F4A-4E57-8846-885758CA863B}" srcId="{78554993-8F7C-4981-81B5-70399F15AF77}" destId="{476C4B5E-F671-4F75-BD82-0B610A6ABF1F}" srcOrd="0" destOrd="0" parTransId="{7E0F7538-1A13-4A71-9156-2257A4EA41C5}" sibTransId="{82D93216-F868-4173-B3B2-443CC10A6DA5}"/>
    <dgm:cxn modelId="{791F5058-2595-4CC2-A385-43055CE4280C}" type="presParOf" srcId="{859ABE49-0C2D-4E3A-9188-178AABA35804}" destId="{9D45DCD9-E3F6-4971-A895-EDF8C9085377}" srcOrd="0" destOrd="0" presId="urn:microsoft.com/office/officeart/2005/8/layout/hierarchy1"/>
    <dgm:cxn modelId="{332F0C0F-54F3-4135-9901-49036B8C0A75}" type="presParOf" srcId="{9D45DCD9-E3F6-4971-A895-EDF8C9085377}" destId="{4EC0E61F-FCF0-47AC-A084-EE3D07B2BF0B}" srcOrd="0" destOrd="0" presId="urn:microsoft.com/office/officeart/2005/8/layout/hierarchy1"/>
    <dgm:cxn modelId="{A9DCEE20-14B4-4B26-9883-A0E8B0111742}" type="presParOf" srcId="{4EC0E61F-FCF0-47AC-A084-EE3D07B2BF0B}" destId="{D83A34B1-D6FF-4F92-93E1-8A69EA53C0BC}" srcOrd="0" destOrd="0" presId="urn:microsoft.com/office/officeart/2005/8/layout/hierarchy1"/>
    <dgm:cxn modelId="{C9084BBC-B32D-4BC3-910D-A432DCD35127}" type="presParOf" srcId="{4EC0E61F-FCF0-47AC-A084-EE3D07B2BF0B}" destId="{C3F2941C-69FC-461F-9E6C-C65D31EFA376}" srcOrd="1" destOrd="0" presId="urn:microsoft.com/office/officeart/2005/8/layout/hierarchy1"/>
    <dgm:cxn modelId="{EC3BA894-53D3-452D-BD70-3E272F2E0237}" type="presParOf" srcId="{9D45DCD9-E3F6-4971-A895-EDF8C9085377}" destId="{C81A90ED-F583-4F08-98E4-553380AE0497}" srcOrd="1" destOrd="0" presId="urn:microsoft.com/office/officeart/2005/8/layout/hierarchy1"/>
    <dgm:cxn modelId="{75443332-F12B-47F9-9968-157AF56D3F14}" type="presParOf" srcId="{859ABE49-0C2D-4E3A-9188-178AABA35804}" destId="{F1B2B0E9-5261-4C22-966E-C7C8A29A8359}" srcOrd="1" destOrd="0" presId="urn:microsoft.com/office/officeart/2005/8/layout/hierarchy1"/>
    <dgm:cxn modelId="{B1CA22BB-76C4-4698-A6B9-C72786C6F156}" type="presParOf" srcId="{F1B2B0E9-5261-4C22-966E-C7C8A29A8359}" destId="{167A04C7-44BE-4C33-8D4B-B718EDEDBA01}" srcOrd="0" destOrd="0" presId="urn:microsoft.com/office/officeart/2005/8/layout/hierarchy1"/>
    <dgm:cxn modelId="{9F838C40-C3A0-468B-BA23-2D500963BABA}" type="presParOf" srcId="{167A04C7-44BE-4C33-8D4B-B718EDEDBA01}" destId="{82725D4D-BA02-4BC6-9DAF-ECAF46E2EC93}" srcOrd="0" destOrd="0" presId="urn:microsoft.com/office/officeart/2005/8/layout/hierarchy1"/>
    <dgm:cxn modelId="{25689B43-5985-4CB6-82B9-4AC2A9FA02FD}" type="presParOf" srcId="{167A04C7-44BE-4C33-8D4B-B718EDEDBA01}" destId="{1DA5262A-25DD-4566-AD1F-2614224FB404}" srcOrd="1" destOrd="0" presId="urn:microsoft.com/office/officeart/2005/8/layout/hierarchy1"/>
    <dgm:cxn modelId="{35659F49-45BB-4635-ABFF-4483CA377405}" type="presParOf" srcId="{F1B2B0E9-5261-4C22-966E-C7C8A29A8359}" destId="{076B54C5-7AA3-4DF4-BCD1-2B2C01B5DDE6}" srcOrd="1" destOrd="0" presId="urn:microsoft.com/office/officeart/2005/8/layout/hierarchy1"/>
    <dgm:cxn modelId="{ADBD8F13-8A58-47A2-98A5-EDD9FA2582D3}" type="presParOf" srcId="{859ABE49-0C2D-4E3A-9188-178AABA35804}" destId="{EAB3A0F3-AFBB-45A2-9B44-D184A250589C}" srcOrd="2" destOrd="0" presId="urn:microsoft.com/office/officeart/2005/8/layout/hierarchy1"/>
    <dgm:cxn modelId="{A03A5F4C-E520-4638-8347-21B8DAC06F1E}" type="presParOf" srcId="{EAB3A0F3-AFBB-45A2-9B44-D184A250589C}" destId="{051CF0FC-2C4C-4AF3-BD07-F777424892E9}" srcOrd="0" destOrd="0" presId="urn:microsoft.com/office/officeart/2005/8/layout/hierarchy1"/>
    <dgm:cxn modelId="{55E4BC5A-A6A6-4650-9400-7CEBF65B8BBE}" type="presParOf" srcId="{051CF0FC-2C4C-4AF3-BD07-F777424892E9}" destId="{05FA6A83-F7AF-4AA9-A6B7-3E484872D5D5}" srcOrd="0" destOrd="0" presId="urn:microsoft.com/office/officeart/2005/8/layout/hierarchy1"/>
    <dgm:cxn modelId="{937B975A-A3E7-4A59-AB4D-B210834D312E}" type="presParOf" srcId="{051CF0FC-2C4C-4AF3-BD07-F777424892E9}" destId="{A92F0608-1707-45C6-B308-B6673B99BE88}" srcOrd="1" destOrd="0" presId="urn:microsoft.com/office/officeart/2005/8/layout/hierarchy1"/>
    <dgm:cxn modelId="{4F76E769-B461-48F2-93D1-DE0A52305184}" type="presParOf" srcId="{EAB3A0F3-AFBB-45A2-9B44-D184A250589C}" destId="{E95C069A-DCD5-47BB-8B15-62A5AA4DF8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1D7FF-4C2C-469B-883B-F6AE29890D7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E31CBC-9CDA-4891-A448-34C0E2FA516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Feature/target split</a:t>
          </a:r>
        </a:p>
      </dgm:t>
    </dgm:pt>
    <dgm:pt modelId="{22D6D27D-4877-4F4C-B262-6A3B211E8852}" type="parTrans" cxnId="{E88F0775-7788-4905-B2E5-10D084C704FA}">
      <dgm:prSet/>
      <dgm:spPr/>
      <dgm:t>
        <a:bodyPr/>
        <a:lstStyle/>
        <a:p>
          <a:endParaRPr lang="en-US"/>
        </a:p>
      </dgm:t>
    </dgm:pt>
    <dgm:pt modelId="{777A7697-850B-425C-A965-55C5F28B70E1}" type="sibTrans" cxnId="{E88F0775-7788-4905-B2E5-10D084C704FA}">
      <dgm:prSet/>
      <dgm:spPr/>
      <dgm:t>
        <a:bodyPr/>
        <a:lstStyle/>
        <a:p>
          <a:endParaRPr lang="en-US"/>
        </a:p>
      </dgm:t>
    </dgm:pt>
    <dgm:pt modelId="{24F76F69-E7E6-4821-87CA-9365D9D97C0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Applied SMOTE to balance classes</a:t>
          </a:r>
        </a:p>
      </dgm:t>
    </dgm:pt>
    <dgm:pt modelId="{2C07D92C-5174-4570-B26B-98B0BA5B81C1}" type="parTrans" cxnId="{81D8706A-6C9C-41D0-B644-B46BE2228907}">
      <dgm:prSet/>
      <dgm:spPr/>
      <dgm:t>
        <a:bodyPr/>
        <a:lstStyle/>
        <a:p>
          <a:endParaRPr lang="en-US"/>
        </a:p>
      </dgm:t>
    </dgm:pt>
    <dgm:pt modelId="{D0D4CD9C-DF78-42EE-B9A9-30024357E012}" type="sibTrans" cxnId="{81D8706A-6C9C-41D0-B644-B46BE2228907}">
      <dgm:prSet/>
      <dgm:spPr/>
      <dgm:t>
        <a:bodyPr/>
        <a:lstStyle/>
        <a:p>
          <a:endParaRPr lang="en-US"/>
        </a:p>
      </dgm:t>
    </dgm:pt>
    <dgm:pt modelId="{9E45D2F4-D89D-41FE-BAE3-E574AF4990D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StandardScaler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normalize featu</a:t>
          </a:r>
          <a:r>
            <a:rPr lang="en-US" dirty="0"/>
            <a:t>res</a:t>
          </a:r>
        </a:p>
      </dgm:t>
    </dgm:pt>
    <dgm:pt modelId="{73343353-308A-4C6C-90BD-50E42712AC5B}" type="parTrans" cxnId="{5C5ECC9C-F420-446A-BD06-13872084C5F1}">
      <dgm:prSet/>
      <dgm:spPr/>
      <dgm:t>
        <a:bodyPr/>
        <a:lstStyle/>
        <a:p>
          <a:endParaRPr lang="en-US"/>
        </a:p>
      </dgm:t>
    </dgm:pt>
    <dgm:pt modelId="{8A13AE05-24B2-49B7-92C6-EF4A3E53F948}" type="sibTrans" cxnId="{5C5ECC9C-F420-446A-BD06-13872084C5F1}">
      <dgm:prSet/>
      <dgm:spPr/>
      <dgm:t>
        <a:bodyPr/>
        <a:lstStyle/>
        <a:p>
          <a:endParaRPr lang="en-US"/>
        </a:p>
      </dgm:t>
    </dgm:pt>
    <dgm:pt modelId="{F018BED7-0730-48FF-86E1-F26E3C31056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Train-test split: 80-20 (stratified)</a:t>
          </a:r>
        </a:p>
      </dgm:t>
    </dgm:pt>
    <dgm:pt modelId="{5430FA33-5496-487A-9320-202740D2EDB5}" type="parTrans" cxnId="{0B014847-E60C-43FC-9485-AE2D83C9F2F6}">
      <dgm:prSet/>
      <dgm:spPr/>
      <dgm:t>
        <a:bodyPr/>
        <a:lstStyle/>
        <a:p>
          <a:endParaRPr lang="en-US"/>
        </a:p>
      </dgm:t>
    </dgm:pt>
    <dgm:pt modelId="{3AF50AFE-9391-4B14-A5A9-9C4B30DC0487}" type="sibTrans" cxnId="{0B014847-E60C-43FC-9485-AE2D83C9F2F6}">
      <dgm:prSet/>
      <dgm:spPr/>
      <dgm:t>
        <a:bodyPr/>
        <a:lstStyle/>
        <a:p>
          <a:endParaRPr lang="en-US"/>
        </a:p>
      </dgm:t>
    </dgm:pt>
    <dgm:pt modelId="{05858E83-BC46-442C-A238-7B062C591FB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Step 5 - Model: Random Forest</a:t>
          </a:r>
        </a:p>
      </dgm:t>
    </dgm:pt>
    <dgm:pt modelId="{AE03F323-B24B-44ED-8592-3F67B4A1BD59}" type="parTrans" cxnId="{D3705C32-894F-4332-B6D6-3A37483EFC85}">
      <dgm:prSet/>
      <dgm:spPr/>
      <dgm:t>
        <a:bodyPr/>
        <a:lstStyle/>
        <a:p>
          <a:endParaRPr lang="en-US"/>
        </a:p>
      </dgm:t>
    </dgm:pt>
    <dgm:pt modelId="{DD93A49E-79E5-40ED-AAA4-09B7D8B88EAD}" type="sibTrans" cxnId="{D3705C32-894F-4332-B6D6-3A37483EFC85}">
      <dgm:prSet/>
      <dgm:spPr/>
      <dgm:t>
        <a:bodyPr/>
        <a:lstStyle/>
        <a:p>
          <a:endParaRPr lang="en-US"/>
        </a:p>
      </dgm:t>
    </dgm:pt>
    <dgm:pt modelId="{5075C63C-BB6F-4E0B-9E54-C70C2437911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tuning:</a:t>
          </a:r>
        </a:p>
      </dgm:t>
    </dgm:pt>
    <dgm:pt modelId="{25DCAB2F-562B-4BAA-8B6E-805BE70BD50E}" type="parTrans" cxnId="{5985DD1D-19CA-4E06-80F2-26440FB6AF5F}">
      <dgm:prSet/>
      <dgm:spPr/>
      <dgm:t>
        <a:bodyPr/>
        <a:lstStyle/>
        <a:p>
          <a:endParaRPr lang="en-US"/>
        </a:p>
      </dgm:t>
    </dgm:pt>
    <dgm:pt modelId="{1E7E470F-75F5-4379-AF0A-1B6886D6FC46}" type="sibTrans" cxnId="{5985DD1D-19CA-4E06-80F2-26440FB6AF5F}">
      <dgm:prSet/>
      <dgm:spPr/>
      <dgm:t>
        <a:bodyPr/>
        <a:lstStyle/>
        <a:p>
          <a:endParaRPr lang="en-US"/>
        </a:p>
      </dgm:t>
    </dgm:pt>
    <dgm:pt modelId="{67918AF8-F2C9-471D-B076-8607476B0BAA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n_estimators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max_depth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min_samples_split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D18EE2-4211-44DB-9E3B-E9F87021C7C1}" type="parTrans" cxnId="{53FE622F-CD5A-4779-A503-A9C9D3A05952}">
      <dgm:prSet/>
      <dgm:spPr/>
      <dgm:t>
        <a:bodyPr/>
        <a:lstStyle/>
        <a:p>
          <a:endParaRPr lang="en-US"/>
        </a:p>
      </dgm:t>
    </dgm:pt>
    <dgm:pt modelId="{8AEDB317-010E-41A5-837E-F8052CD9C21F}" type="sibTrans" cxnId="{53FE622F-CD5A-4779-A503-A9C9D3A05952}">
      <dgm:prSet/>
      <dgm:spPr/>
      <dgm:t>
        <a:bodyPr/>
        <a:lstStyle/>
        <a:p>
          <a:endParaRPr lang="en-US"/>
        </a:p>
      </dgm:t>
    </dgm:pt>
    <dgm:pt modelId="{CBB0196E-3DA0-40D4-9A19-B9142C21DA6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Best model found using cross-validation</a:t>
          </a:r>
        </a:p>
      </dgm:t>
    </dgm:pt>
    <dgm:pt modelId="{1B51622C-4DEF-4D63-9EEA-909E9B6C932D}" type="parTrans" cxnId="{6C496A94-4CD6-4872-906F-86D82BF7A0DB}">
      <dgm:prSet/>
      <dgm:spPr/>
      <dgm:t>
        <a:bodyPr/>
        <a:lstStyle/>
        <a:p>
          <a:endParaRPr lang="en-US"/>
        </a:p>
      </dgm:t>
    </dgm:pt>
    <dgm:pt modelId="{AC0056AA-2BC5-426E-91EC-A8FB9BAE11A9}" type="sibTrans" cxnId="{6C496A94-4CD6-4872-906F-86D82BF7A0DB}">
      <dgm:prSet/>
      <dgm:spPr/>
      <dgm:t>
        <a:bodyPr/>
        <a:lstStyle/>
        <a:p>
          <a:endParaRPr lang="en-US"/>
        </a:p>
      </dgm:t>
    </dgm:pt>
    <dgm:pt modelId="{185F9B7E-80D4-46B2-B801-0CBBBCE5E58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Evaluated on test set with classification report</a:t>
          </a:r>
        </a:p>
      </dgm:t>
    </dgm:pt>
    <dgm:pt modelId="{D9E182D1-C655-4EB8-B77A-0048C727BAA2}" type="parTrans" cxnId="{94A2CB5E-CF99-402C-8298-27F6AFCEF601}">
      <dgm:prSet/>
      <dgm:spPr/>
      <dgm:t>
        <a:bodyPr/>
        <a:lstStyle/>
        <a:p>
          <a:endParaRPr lang="en-US"/>
        </a:p>
      </dgm:t>
    </dgm:pt>
    <dgm:pt modelId="{952346DC-A47C-4F6E-A1B6-015130DB8E1E}" type="sibTrans" cxnId="{94A2CB5E-CF99-402C-8298-27F6AFCEF601}">
      <dgm:prSet/>
      <dgm:spPr/>
      <dgm:t>
        <a:bodyPr/>
        <a:lstStyle/>
        <a:p>
          <a:endParaRPr lang="en-US"/>
        </a:p>
      </dgm:t>
    </dgm:pt>
    <dgm:pt modelId="{300F7604-FB9C-470D-B089-DD6EA9E167A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13: Step 5 - Model: SVM</a:t>
          </a:r>
        </a:p>
      </dgm:t>
    </dgm:pt>
    <dgm:pt modelId="{C3EA0D9B-4CD1-4084-9FCA-007DEAC460AA}" type="parTrans" cxnId="{3A8DFFE2-4CFF-4D1E-AE15-43AFDEFE2D15}">
      <dgm:prSet/>
      <dgm:spPr/>
      <dgm:t>
        <a:bodyPr/>
        <a:lstStyle/>
        <a:p>
          <a:endParaRPr lang="en-US"/>
        </a:p>
      </dgm:t>
    </dgm:pt>
    <dgm:pt modelId="{EEB625B9-BE38-4B6D-8E3D-7DB8838B2F4A}" type="sibTrans" cxnId="{3A8DFFE2-4CFF-4D1E-AE15-43AFDEFE2D15}">
      <dgm:prSet/>
      <dgm:spPr/>
      <dgm:t>
        <a:bodyPr/>
        <a:lstStyle/>
        <a:p>
          <a:endParaRPr lang="en-US"/>
        </a:p>
      </dgm:t>
    </dgm:pt>
    <dgm:pt modelId="{33A3FFD2-0463-4309-834A-1058F6245F4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Kernel types: RBF, Linear</a:t>
          </a:r>
        </a:p>
      </dgm:t>
    </dgm:pt>
    <dgm:pt modelId="{E4028BED-E8C2-4ED7-9A86-56AF2FDFD831}" type="parTrans" cxnId="{EB14F1A3-68FF-4552-A7CC-032E6BD7E6B6}">
      <dgm:prSet/>
      <dgm:spPr/>
      <dgm:t>
        <a:bodyPr/>
        <a:lstStyle/>
        <a:p>
          <a:endParaRPr lang="en-US"/>
        </a:p>
      </dgm:t>
    </dgm:pt>
    <dgm:pt modelId="{41CC5BC9-921B-4E5F-BEBD-F71B9FB0F379}" type="sibTrans" cxnId="{EB14F1A3-68FF-4552-A7CC-032E6BD7E6B6}">
      <dgm:prSet/>
      <dgm:spPr/>
      <dgm:t>
        <a:bodyPr/>
        <a:lstStyle/>
        <a:p>
          <a:endParaRPr lang="en-US"/>
        </a:p>
      </dgm:t>
    </dgm:pt>
    <dgm:pt modelId="{B9365586-3A24-4344-B91C-4B010C6D0FC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Tuned C, gamma, and kernel using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GridSearch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205D5B-8997-4587-8847-6C79527FD99A}" type="parTrans" cxnId="{13093D23-683C-4F32-A317-E0DA65340889}">
      <dgm:prSet/>
      <dgm:spPr/>
      <dgm:t>
        <a:bodyPr/>
        <a:lstStyle/>
        <a:p>
          <a:endParaRPr lang="en-US"/>
        </a:p>
      </dgm:t>
    </dgm:pt>
    <dgm:pt modelId="{083F85B7-84CE-4088-9D28-4FC1CFF77997}" type="sibTrans" cxnId="{13093D23-683C-4F32-A317-E0DA65340889}">
      <dgm:prSet/>
      <dgm:spPr/>
      <dgm:t>
        <a:bodyPr/>
        <a:lstStyle/>
        <a:p>
          <a:endParaRPr lang="en-US"/>
        </a:p>
      </dgm:t>
    </dgm:pt>
    <dgm:pt modelId="{7F710806-3A82-4CA8-BD84-5C6A3BAA540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Lower performance than RF, more sensitive to outliers</a:t>
          </a:r>
        </a:p>
      </dgm:t>
    </dgm:pt>
    <dgm:pt modelId="{833EF93B-CA79-4DB0-8637-5043BB127EA5}" type="parTrans" cxnId="{48D19F15-8253-46B8-B38E-9CB892684DB4}">
      <dgm:prSet/>
      <dgm:spPr/>
      <dgm:t>
        <a:bodyPr/>
        <a:lstStyle/>
        <a:p>
          <a:endParaRPr lang="en-US"/>
        </a:p>
      </dgm:t>
    </dgm:pt>
    <dgm:pt modelId="{1364D5CD-B324-4CE4-AB71-BDF5C3F1B75A}" type="sibTrans" cxnId="{48D19F15-8253-46B8-B38E-9CB892684DB4}">
      <dgm:prSet/>
      <dgm:spPr/>
      <dgm:t>
        <a:bodyPr/>
        <a:lstStyle/>
        <a:p>
          <a:endParaRPr lang="en-US"/>
        </a:p>
      </dgm:t>
    </dgm:pt>
    <dgm:pt modelId="{60A31922-A986-4B17-9C8D-21BF310F1F3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Step 5 - Model: Naive Bayes</a:t>
          </a:r>
        </a:p>
      </dgm:t>
    </dgm:pt>
    <dgm:pt modelId="{A3861517-A85B-4055-B729-40FE9C49C80B}" type="parTrans" cxnId="{311FF2A9-FB22-43EC-9C2B-DC265ADCE9D6}">
      <dgm:prSet/>
      <dgm:spPr/>
      <dgm:t>
        <a:bodyPr/>
        <a:lstStyle/>
        <a:p>
          <a:endParaRPr lang="en-US"/>
        </a:p>
      </dgm:t>
    </dgm:pt>
    <dgm:pt modelId="{28A829C3-8426-46BB-936C-58415FEDF842}" type="sibTrans" cxnId="{311FF2A9-FB22-43EC-9C2B-DC265ADCE9D6}">
      <dgm:prSet/>
      <dgm:spPr/>
      <dgm:t>
        <a:bodyPr/>
        <a:lstStyle/>
        <a:p>
          <a:endParaRPr lang="en-US"/>
        </a:p>
      </dgm:t>
    </dgm:pt>
    <dgm:pt modelId="{E79A4C61-765C-4475-9118-9994AF7B0CDB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GaussianNB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used without hyperparameter tuning</a:t>
          </a:r>
        </a:p>
      </dgm:t>
    </dgm:pt>
    <dgm:pt modelId="{BB9827DA-F657-48D7-AFEB-A461A1F206DE}" type="parTrans" cxnId="{89EF1A8F-26C6-43F4-9258-2E2557244BBF}">
      <dgm:prSet/>
      <dgm:spPr/>
      <dgm:t>
        <a:bodyPr/>
        <a:lstStyle/>
        <a:p>
          <a:endParaRPr lang="en-US"/>
        </a:p>
      </dgm:t>
    </dgm:pt>
    <dgm:pt modelId="{4ED517D8-CFC6-4AE1-AB6B-71967DCEA7CC}" type="sibTrans" cxnId="{89EF1A8F-26C6-43F4-9258-2E2557244BBF}">
      <dgm:prSet/>
      <dgm:spPr/>
      <dgm:t>
        <a:bodyPr/>
        <a:lstStyle/>
        <a:p>
          <a:endParaRPr lang="en-US"/>
        </a:p>
      </dgm:t>
    </dgm:pt>
    <dgm:pt modelId="{3E46A35A-1498-425B-9A43-540C70892F34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Fast and interpretable but less accurate than RF</a:t>
          </a:r>
        </a:p>
      </dgm:t>
    </dgm:pt>
    <dgm:pt modelId="{C58A81DC-234C-44D3-8D6F-A0C2935E511E}" type="parTrans" cxnId="{CA31AC8B-4305-4FAC-BD86-1EFD06CDC54D}">
      <dgm:prSet/>
      <dgm:spPr/>
      <dgm:t>
        <a:bodyPr/>
        <a:lstStyle/>
        <a:p>
          <a:endParaRPr lang="en-US"/>
        </a:p>
      </dgm:t>
    </dgm:pt>
    <dgm:pt modelId="{72D15D43-A954-466E-A803-6AE2C00910A5}" type="sibTrans" cxnId="{CA31AC8B-4305-4FAC-BD86-1EFD06CDC54D}">
      <dgm:prSet/>
      <dgm:spPr/>
      <dgm:t>
        <a:bodyPr/>
        <a:lstStyle/>
        <a:p>
          <a:endParaRPr lang="en-US"/>
        </a:p>
      </dgm:t>
    </dgm:pt>
    <dgm:pt modelId="{917D970F-9FC4-42DF-B902-FFF10C96AB94}" type="pres">
      <dgm:prSet presAssocID="{E921D7FF-4C2C-469B-883B-F6AE29890D7F}" presName="diagram" presStyleCnt="0">
        <dgm:presLayoutVars>
          <dgm:dir/>
          <dgm:resizeHandles val="exact"/>
        </dgm:presLayoutVars>
      </dgm:prSet>
      <dgm:spPr/>
    </dgm:pt>
    <dgm:pt modelId="{D7DA6FBD-845F-4E0F-B3C9-D9CC16C41DCE}" type="pres">
      <dgm:prSet presAssocID="{AFE31CBC-9CDA-4891-A448-34C0E2FA5166}" presName="node" presStyleLbl="node1" presStyleIdx="0" presStyleCnt="15">
        <dgm:presLayoutVars>
          <dgm:bulletEnabled val="1"/>
        </dgm:presLayoutVars>
      </dgm:prSet>
      <dgm:spPr/>
    </dgm:pt>
    <dgm:pt modelId="{70204C73-0A37-4557-9AE1-E6892B06823B}" type="pres">
      <dgm:prSet presAssocID="{777A7697-850B-425C-A965-55C5F28B70E1}" presName="sibTrans" presStyleCnt="0"/>
      <dgm:spPr/>
    </dgm:pt>
    <dgm:pt modelId="{74CB081A-B421-488F-8FA1-C826FAA0AE02}" type="pres">
      <dgm:prSet presAssocID="{24F76F69-E7E6-4821-87CA-9365D9D97C04}" presName="node" presStyleLbl="node1" presStyleIdx="1" presStyleCnt="15">
        <dgm:presLayoutVars>
          <dgm:bulletEnabled val="1"/>
        </dgm:presLayoutVars>
      </dgm:prSet>
      <dgm:spPr/>
    </dgm:pt>
    <dgm:pt modelId="{F71A971A-672D-4A48-A98A-8545D42A2EB9}" type="pres">
      <dgm:prSet presAssocID="{D0D4CD9C-DF78-42EE-B9A9-30024357E012}" presName="sibTrans" presStyleCnt="0"/>
      <dgm:spPr/>
    </dgm:pt>
    <dgm:pt modelId="{2B06443C-F0CF-45BD-AAFD-DAEB8FB306F1}" type="pres">
      <dgm:prSet presAssocID="{9E45D2F4-D89D-41FE-BAE3-E574AF4990DC}" presName="node" presStyleLbl="node1" presStyleIdx="2" presStyleCnt="15">
        <dgm:presLayoutVars>
          <dgm:bulletEnabled val="1"/>
        </dgm:presLayoutVars>
      </dgm:prSet>
      <dgm:spPr/>
    </dgm:pt>
    <dgm:pt modelId="{18FCEFC4-8AA2-4C82-B950-A41E092E9D8F}" type="pres">
      <dgm:prSet presAssocID="{8A13AE05-24B2-49B7-92C6-EF4A3E53F948}" presName="sibTrans" presStyleCnt="0"/>
      <dgm:spPr/>
    </dgm:pt>
    <dgm:pt modelId="{A5630561-C784-4613-93D0-2BBF340A11E5}" type="pres">
      <dgm:prSet presAssocID="{F018BED7-0730-48FF-86E1-F26E3C310567}" presName="node" presStyleLbl="node1" presStyleIdx="3" presStyleCnt="15">
        <dgm:presLayoutVars>
          <dgm:bulletEnabled val="1"/>
        </dgm:presLayoutVars>
      </dgm:prSet>
      <dgm:spPr/>
    </dgm:pt>
    <dgm:pt modelId="{2BC411EB-807B-47B2-846A-E62FF5C664B5}" type="pres">
      <dgm:prSet presAssocID="{3AF50AFE-9391-4B14-A5A9-9C4B30DC0487}" presName="sibTrans" presStyleCnt="0"/>
      <dgm:spPr/>
    </dgm:pt>
    <dgm:pt modelId="{B05AFA4C-58F0-4B27-9DAE-52BA570E0967}" type="pres">
      <dgm:prSet presAssocID="{05858E83-BC46-442C-A238-7B062C591FBE}" presName="node" presStyleLbl="node1" presStyleIdx="4" presStyleCnt="15">
        <dgm:presLayoutVars>
          <dgm:bulletEnabled val="1"/>
        </dgm:presLayoutVars>
      </dgm:prSet>
      <dgm:spPr/>
    </dgm:pt>
    <dgm:pt modelId="{8EC2C9D5-AE81-432B-A66C-B9E946A0BD94}" type="pres">
      <dgm:prSet presAssocID="{DD93A49E-79E5-40ED-AAA4-09B7D8B88EAD}" presName="sibTrans" presStyleCnt="0"/>
      <dgm:spPr/>
    </dgm:pt>
    <dgm:pt modelId="{04F52B26-C5E1-48CB-9C95-4E54AE926776}" type="pres">
      <dgm:prSet presAssocID="{5075C63C-BB6F-4E0B-9E54-C70C2437911B}" presName="node" presStyleLbl="node1" presStyleIdx="5" presStyleCnt="15">
        <dgm:presLayoutVars>
          <dgm:bulletEnabled val="1"/>
        </dgm:presLayoutVars>
      </dgm:prSet>
      <dgm:spPr/>
    </dgm:pt>
    <dgm:pt modelId="{971D1FC0-1530-49D2-8AA6-E9FA7B62F630}" type="pres">
      <dgm:prSet presAssocID="{1E7E470F-75F5-4379-AF0A-1B6886D6FC46}" presName="sibTrans" presStyleCnt="0"/>
      <dgm:spPr/>
    </dgm:pt>
    <dgm:pt modelId="{B6D57D4F-9730-4F05-BB27-958DF1194A10}" type="pres">
      <dgm:prSet presAssocID="{CBB0196E-3DA0-40D4-9A19-B9142C21DA61}" presName="node" presStyleLbl="node1" presStyleIdx="6" presStyleCnt="15">
        <dgm:presLayoutVars>
          <dgm:bulletEnabled val="1"/>
        </dgm:presLayoutVars>
      </dgm:prSet>
      <dgm:spPr/>
    </dgm:pt>
    <dgm:pt modelId="{7C674542-4BAE-4A78-8BEF-F66EA76D2DE2}" type="pres">
      <dgm:prSet presAssocID="{AC0056AA-2BC5-426E-91EC-A8FB9BAE11A9}" presName="sibTrans" presStyleCnt="0"/>
      <dgm:spPr/>
    </dgm:pt>
    <dgm:pt modelId="{82AF7952-429A-44AB-B500-59A1B5C6C6AC}" type="pres">
      <dgm:prSet presAssocID="{185F9B7E-80D4-46B2-B801-0CBBBCE5E586}" presName="node" presStyleLbl="node1" presStyleIdx="7" presStyleCnt="15">
        <dgm:presLayoutVars>
          <dgm:bulletEnabled val="1"/>
        </dgm:presLayoutVars>
      </dgm:prSet>
      <dgm:spPr/>
    </dgm:pt>
    <dgm:pt modelId="{3051866C-641E-40FE-96BA-3D21DB309898}" type="pres">
      <dgm:prSet presAssocID="{952346DC-A47C-4F6E-A1B6-015130DB8E1E}" presName="sibTrans" presStyleCnt="0"/>
      <dgm:spPr/>
    </dgm:pt>
    <dgm:pt modelId="{732E0D2C-444C-437E-936D-90DF27F86033}" type="pres">
      <dgm:prSet presAssocID="{300F7604-FB9C-470D-B089-DD6EA9E167A4}" presName="node" presStyleLbl="node1" presStyleIdx="8" presStyleCnt="15">
        <dgm:presLayoutVars>
          <dgm:bulletEnabled val="1"/>
        </dgm:presLayoutVars>
      </dgm:prSet>
      <dgm:spPr/>
    </dgm:pt>
    <dgm:pt modelId="{DBF4955E-607A-4933-84A4-6F406865F6CC}" type="pres">
      <dgm:prSet presAssocID="{EEB625B9-BE38-4B6D-8E3D-7DB8838B2F4A}" presName="sibTrans" presStyleCnt="0"/>
      <dgm:spPr/>
    </dgm:pt>
    <dgm:pt modelId="{503CD9B3-B9F3-4346-A3FA-4CB94F146342}" type="pres">
      <dgm:prSet presAssocID="{33A3FFD2-0463-4309-834A-1058F6245F4E}" presName="node" presStyleLbl="node1" presStyleIdx="9" presStyleCnt="15">
        <dgm:presLayoutVars>
          <dgm:bulletEnabled val="1"/>
        </dgm:presLayoutVars>
      </dgm:prSet>
      <dgm:spPr/>
    </dgm:pt>
    <dgm:pt modelId="{95C570B1-14E4-4B3B-9DBB-D43F13AC8DD7}" type="pres">
      <dgm:prSet presAssocID="{41CC5BC9-921B-4E5F-BEBD-F71B9FB0F379}" presName="sibTrans" presStyleCnt="0"/>
      <dgm:spPr/>
    </dgm:pt>
    <dgm:pt modelId="{9B629B91-03DA-4DB7-B508-AEAAF37F9E72}" type="pres">
      <dgm:prSet presAssocID="{B9365586-3A24-4344-B91C-4B010C6D0FC9}" presName="node" presStyleLbl="node1" presStyleIdx="10" presStyleCnt="15">
        <dgm:presLayoutVars>
          <dgm:bulletEnabled val="1"/>
        </dgm:presLayoutVars>
      </dgm:prSet>
      <dgm:spPr/>
    </dgm:pt>
    <dgm:pt modelId="{92EBA71F-8594-4231-AAFB-0CA7672EF9CA}" type="pres">
      <dgm:prSet presAssocID="{083F85B7-84CE-4088-9D28-4FC1CFF77997}" presName="sibTrans" presStyleCnt="0"/>
      <dgm:spPr/>
    </dgm:pt>
    <dgm:pt modelId="{0C7A6CC1-BE2A-4617-A19B-F04195505251}" type="pres">
      <dgm:prSet presAssocID="{7F710806-3A82-4CA8-BD84-5C6A3BAA5409}" presName="node" presStyleLbl="node1" presStyleIdx="11" presStyleCnt="15">
        <dgm:presLayoutVars>
          <dgm:bulletEnabled val="1"/>
        </dgm:presLayoutVars>
      </dgm:prSet>
      <dgm:spPr/>
    </dgm:pt>
    <dgm:pt modelId="{4E4153D8-0064-4652-8A30-7556D556F3B3}" type="pres">
      <dgm:prSet presAssocID="{1364D5CD-B324-4CE4-AB71-BDF5C3F1B75A}" presName="sibTrans" presStyleCnt="0"/>
      <dgm:spPr/>
    </dgm:pt>
    <dgm:pt modelId="{B33F8AED-82EC-4BE0-AA85-36811C33D651}" type="pres">
      <dgm:prSet presAssocID="{60A31922-A986-4B17-9C8D-21BF310F1F3B}" presName="node" presStyleLbl="node1" presStyleIdx="12" presStyleCnt="15">
        <dgm:presLayoutVars>
          <dgm:bulletEnabled val="1"/>
        </dgm:presLayoutVars>
      </dgm:prSet>
      <dgm:spPr/>
    </dgm:pt>
    <dgm:pt modelId="{5CFD3092-D9FA-43F1-8BE7-71C3E4D03994}" type="pres">
      <dgm:prSet presAssocID="{28A829C3-8426-46BB-936C-58415FEDF842}" presName="sibTrans" presStyleCnt="0"/>
      <dgm:spPr/>
    </dgm:pt>
    <dgm:pt modelId="{2BC63A9E-28F3-4E75-9A38-19FA6317A945}" type="pres">
      <dgm:prSet presAssocID="{E79A4C61-765C-4475-9118-9994AF7B0CDB}" presName="node" presStyleLbl="node1" presStyleIdx="13" presStyleCnt="15">
        <dgm:presLayoutVars>
          <dgm:bulletEnabled val="1"/>
        </dgm:presLayoutVars>
      </dgm:prSet>
      <dgm:spPr/>
    </dgm:pt>
    <dgm:pt modelId="{B45F69A3-F4CC-40BA-A1B8-3B4F63C6E113}" type="pres">
      <dgm:prSet presAssocID="{4ED517D8-CFC6-4AE1-AB6B-71967DCEA7CC}" presName="sibTrans" presStyleCnt="0"/>
      <dgm:spPr/>
    </dgm:pt>
    <dgm:pt modelId="{15C1C6A0-F853-461D-B5D1-B4B13D7E0E5C}" type="pres">
      <dgm:prSet presAssocID="{3E46A35A-1498-425B-9A43-540C70892F34}" presName="node" presStyleLbl="node1" presStyleIdx="14" presStyleCnt="15">
        <dgm:presLayoutVars>
          <dgm:bulletEnabled val="1"/>
        </dgm:presLayoutVars>
      </dgm:prSet>
      <dgm:spPr/>
    </dgm:pt>
  </dgm:ptLst>
  <dgm:cxnLst>
    <dgm:cxn modelId="{9F03810D-D1EE-4F9F-B63C-E9DD3573558B}" type="presOf" srcId="{F018BED7-0730-48FF-86E1-F26E3C310567}" destId="{A5630561-C784-4613-93D0-2BBF340A11E5}" srcOrd="0" destOrd="0" presId="urn:microsoft.com/office/officeart/2005/8/layout/default"/>
    <dgm:cxn modelId="{25E47E0F-D8A8-4B84-8A0B-76BD75B08997}" type="presOf" srcId="{E79A4C61-765C-4475-9118-9994AF7B0CDB}" destId="{2BC63A9E-28F3-4E75-9A38-19FA6317A945}" srcOrd="0" destOrd="0" presId="urn:microsoft.com/office/officeart/2005/8/layout/default"/>
    <dgm:cxn modelId="{48D19F15-8253-46B8-B38E-9CB892684DB4}" srcId="{E921D7FF-4C2C-469B-883B-F6AE29890D7F}" destId="{7F710806-3A82-4CA8-BD84-5C6A3BAA5409}" srcOrd="11" destOrd="0" parTransId="{833EF93B-CA79-4DB0-8637-5043BB127EA5}" sibTransId="{1364D5CD-B324-4CE4-AB71-BDF5C3F1B75A}"/>
    <dgm:cxn modelId="{5985DD1D-19CA-4E06-80F2-26440FB6AF5F}" srcId="{E921D7FF-4C2C-469B-883B-F6AE29890D7F}" destId="{5075C63C-BB6F-4E0B-9E54-C70C2437911B}" srcOrd="5" destOrd="0" parTransId="{25DCAB2F-562B-4BAA-8B6E-805BE70BD50E}" sibTransId="{1E7E470F-75F5-4379-AF0A-1B6886D6FC46}"/>
    <dgm:cxn modelId="{13093D23-683C-4F32-A317-E0DA65340889}" srcId="{E921D7FF-4C2C-469B-883B-F6AE29890D7F}" destId="{B9365586-3A24-4344-B91C-4B010C6D0FC9}" srcOrd="10" destOrd="0" parTransId="{DA205D5B-8997-4587-8847-6C79527FD99A}" sibTransId="{083F85B7-84CE-4088-9D28-4FC1CFF77997}"/>
    <dgm:cxn modelId="{53FE622F-CD5A-4779-A503-A9C9D3A05952}" srcId="{5075C63C-BB6F-4E0B-9E54-C70C2437911B}" destId="{67918AF8-F2C9-471D-B076-8607476B0BAA}" srcOrd="0" destOrd="0" parTransId="{42D18EE2-4211-44DB-9E3B-E9F87021C7C1}" sibTransId="{8AEDB317-010E-41A5-837E-F8052CD9C21F}"/>
    <dgm:cxn modelId="{D3705C32-894F-4332-B6D6-3A37483EFC85}" srcId="{E921D7FF-4C2C-469B-883B-F6AE29890D7F}" destId="{05858E83-BC46-442C-A238-7B062C591FBE}" srcOrd="4" destOrd="0" parTransId="{AE03F323-B24B-44ED-8592-3F67B4A1BD59}" sibTransId="{DD93A49E-79E5-40ED-AAA4-09B7D8B88EAD}"/>
    <dgm:cxn modelId="{F811E935-713B-4526-AF42-4DC41F50EB97}" type="presOf" srcId="{3E46A35A-1498-425B-9A43-540C70892F34}" destId="{15C1C6A0-F853-461D-B5D1-B4B13D7E0E5C}" srcOrd="0" destOrd="0" presId="urn:microsoft.com/office/officeart/2005/8/layout/default"/>
    <dgm:cxn modelId="{94A2CB5E-CF99-402C-8298-27F6AFCEF601}" srcId="{E921D7FF-4C2C-469B-883B-F6AE29890D7F}" destId="{185F9B7E-80D4-46B2-B801-0CBBBCE5E586}" srcOrd="7" destOrd="0" parTransId="{D9E182D1-C655-4EB8-B77A-0048C727BAA2}" sibTransId="{952346DC-A47C-4F6E-A1B6-015130DB8E1E}"/>
    <dgm:cxn modelId="{D7C97C61-85AB-43D1-B856-250CA8DCB3EE}" type="presOf" srcId="{67918AF8-F2C9-471D-B076-8607476B0BAA}" destId="{04F52B26-C5E1-48CB-9C95-4E54AE926776}" srcOrd="0" destOrd="1" presId="urn:microsoft.com/office/officeart/2005/8/layout/default"/>
    <dgm:cxn modelId="{92B0B444-E81D-4338-ADB1-AA2B92481AC9}" type="presOf" srcId="{9E45D2F4-D89D-41FE-BAE3-E574AF4990DC}" destId="{2B06443C-F0CF-45BD-AAFD-DAEB8FB306F1}" srcOrd="0" destOrd="0" presId="urn:microsoft.com/office/officeart/2005/8/layout/default"/>
    <dgm:cxn modelId="{0B014847-E60C-43FC-9485-AE2D83C9F2F6}" srcId="{E921D7FF-4C2C-469B-883B-F6AE29890D7F}" destId="{F018BED7-0730-48FF-86E1-F26E3C310567}" srcOrd="3" destOrd="0" parTransId="{5430FA33-5496-487A-9320-202740D2EDB5}" sibTransId="{3AF50AFE-9391-4B14-A5A9-9C4B30DC0487}"/>
    <dgm:cxn modelId="{B8304B49-EF0F-4647-8FD8-58C505430065}" type="presOf" srcId="{185F9B7E-80D4-46B2-B801-0CBBBCE5E586}" destId="{82AF7952-429A-44AB-B500-59A1B5C6C6AC}" srcOrd="0" destOrd="0" presId="urn:microsoft.com/office/officeart/2005/8/layout/default"/>
    <dgm:cxn modelId="{81D8706A-6C9C-41D0-B644-B46BE2228907}" srcId="{E921D7FF-4C2C-469B-883B-F6AE29890D7F}" destId="{24F76F69-E7E6-4821-87CA-9365D9D97C04}" srcOrd="1" destOrd="0" parTransId="{2C07D92C-5174-4570-B26B-98B0BA5B81C1}" sibTransId="{D0D4CD9C-DF78-42EE-B9A9-30024357E012}"/>
    <dgm:cxn modelId="{3E997450-CF6E-4769-B42B-A5FF51EB15DB}" type="presOf" srcId="{CBB0196E-3DA0-40D4-9A19-B9142C21DA61}" destId="{B6D57D4F-9730-4F05-BB27-958DF1194A10}" srcOrd="0" destOrd="0" presId="urn:microsoft.com/office/officeart/2005/8/layout/default"/>
    <dgm:cxn modelId="{E88F0775-7788-4905-B2E5-10D084C704FA}" srcId="{E921D7FF-4C2C-469B-883B-F6AE29890D7F}" destId="{AFE31CBC-9CDA-4891-A448-34C0E2FA5166}" srcOrd="0" destOrd="0" parTransId="{22D6D27D-4877-4F4C-B262-6A3B211E8852}" sibTransId="{777A7697-850B-425C-A965-55C5F28B70E1}"/>
    <dgm:cxn modelId="{CA31AC8B-4305-4FAC-BD86-1EFD06CDC54D}" srcId="{E921D7FF-4C2C-469B-883B-F6AE29890D7F}" destId="{3E46A35A-1498-425B-9A43-540C70892F34}" srcOrd="14" destOrd="0" parTransId="{C58A81DC-234C-44D3-8D6F-A0C2935E511E}" sibTransId="{72D15D43-A954-466E-A803-6AE2C00910A5}"/>
    <dgm:cxn modelId="{2EEE518E-717A-4AB6-B948-EEEEEB03F4D8}" type="presOf" srcId="{B9365586-3A24-4344-B91C-4B010C6D0FC9}" destId="{9B629B91-03DA-4DB7-B508-AEAAF37F9E72}" srcOrd="0" destOrd="0" presId="urn:microsoft.com/office/officeart/2005/8/layout/default"/>
    <dgm:cxn modelId="{89EF1A8F-26C6-43F4-9258-2E2557244BBF}" srcId="{E921D7FF-4C2C-469B-883B-F6AE29890D7F}" destId="{E79A4C61-765C-4475-9118-9994AF7B0CDB}" srcOrd="13" destOrd="0" parTransId="{BB9827DA-F657-48D7-AFEB-A461A1F206DE}" sibTransId="{4ED517D8-CFC6-4AE1-AB6B-71967DCEA7CC}"/>
    <dgm:cxn modelId="{6C496A94-4CD6-4872-906F-86D82BF7A0DB}" srcId="{E921D7FF-4C2C-469B-883B-F6AE29890D7F}" destId="{CBB0196E-3DA0-40D4-9A19-B9142C21DA61}" srcOrd="6" destOrd="0" parTransId="{1B51622C-4DEF-4D63-9EEA-909E9B6C932D}" sibTransId="{AC0056AA-2BC5-426E-91EC-A8FB9BAE11A9}"/>
    <dgm:cxn modelId="{2AD7119A-0659-47D9-8546-402DF9DF012D}" type="presOf" srcId="{E921D7FF-4C2C-469B-883B-F6AE29890D7F}" destId="{917D970F-9FC4-42DF-B902-FFF10C96AB94}" srcOrd="0" destOrd="0" presId="urn:microsoft.com/office/officeart/2005/8/layout/default"/>
    <dgm:cxn modelId="{5C5ECC9C-F420-446A-BD06-13872084C5F1}" srcId="{E921D7FF-4C2C-469B-883B-F6AE29890D7F}" destId="{9E45D2F4-D89D-41FE-BAE3-E574AF4990DC}" srcOrd="2" destOrd="0" parTransId="{73343353-308A-4C6C-90BD-50E42712AC5B}" sibTransId="{8A13AE05-24B2-49B7-92C6-EF4A3E53F948}"/>
    <dgm:cxn modelId="{EB14F1A3-68FF-4552-A7CC-032E6BD7E6B6}" srcId="{E921D7FF-4C2C-469B-883B-F6AE29890D7F}" destId="{33A3FFD2-0463-4309-834A-1058F6245F4E}" srcOrd="9" destOrd="0" parTransId="{E4028BED-E8C2-4ED7-9A86-56AF2FDFD831}" sibTransId="{41CC5BC9-921B-4E5F-BEBD-F71B9FB0F379}"/>
    <dgm:cxn modelId="{656E20A5-97F9-4DF4-ABF2-1E09D85DB134}" type="presOf" srcId="{300F7604-FB9C-470D-B089-DD6EA9E167A4}" destId="{732E0D2C-444C-437E-936D-90DF27F86033}" srcOrd="0" destOrd="0" presId="urn:microsoft.com/office/officeart/2005/8/layout/default"/>
    <dgm:cxn modelId="{DAAA11A9-9164-49AC-B849-7C56F773EE20}" type="presOf" srcId="{60A31922-A986-4B17-9C8D-21BF310F1F3B}" destId="{B33F8AED-82EC-4BE0-AA85-36811C33D651}" srcOrd="0" destOrd="0" presId="urn:microsoft.com/office/officeart/2005/8/layout/default"/>
    <dgm:cxn modelId="{311FF2A9-FB22-43EC-9C2B-DC265ADCE9D6}" srcId="{E921D7FF-4C2C-469B-883B-F6AE29890D7F}" destId="{60A31922-A986-4B17-9C8D-21BF310F1F3B}" srcOrd="12" destOrd="0" parTransId="{A3861517-A85B-4055-B729-40FE9C49C80B}" sibTransId="{28A829C3-8426-46BB-936C-58415FEDF842}"/>
    <dgm:cxn modelId="{0F0B7BB5-1E02-4ADE-A3C5-89FF5B3695A1}" type="presOf" srcId="{5075C63C-BB6F-4E0B-9E54-C70C2437911B}" destId="{04F52B26-C5E1-48CB-9C95-4E54AE926776}" srcOrd="0" destOrd="0" presId="urn:microsoft.com/office/officeart/2005/8/layout/default"/>
    <dgm:cxn modelId="{7C855DBE-FA27-4CCD-BED5-DD9968B19060}" type="presOf" srcId="{24F76F69-E7E6-4821-87CA-9365D9D97C04}" destId="{74CB081A-B421-488F-8FA1-C826FAA0AE02}" srcOrd="0" destOrd="0" presId="urn:microsoft.com/office/officeart/2005/8/layout/default"/>
    <dgm:cxn modelId="{D5D28CCA-3F20-4BE6-A514-4809C1E9F3AB}" type="presOf" srcId="{33A3FFD2-0463-4309-834A-1058F6245F4E}" destId="{503CD9B3-B9F3-4346-A3FA-4CB94F146342}" srcOrd="0" destOrd="0" presId="urn:microsoft.com/office/officeart/2005/8/layout/default"/>
    <dgm:cxn modelId="{2DFED1D1-D615-4CDD-BC0A-41E159006424}" type="presOf" srcId="{7F710806-3A82-4CA8-BD84-5C6A3BAA5409}" destId="{0C7A6CC1-BE2A-4617-A19B-F04195505251}" srcOrd="0" destOrd="0" presId="urn:microsoft.com/office/officeart/2005/8/layout/default"/>
    <dgm:cxn modelId="{0FE372E2-8D76-4940-8B91-8ACF220F4FB4}" type="presOf" srcId="{05858E83-BC46-442C-A238-7B062C591FBE}" destId="{B05AFA4C-58F0-4B27-9DAE-52BA570E0967}" srcOrd="0" destOrd="0" presId="urn:microsoft.com/office/officeart/2005/8/layout/default"/>
    <dgm:cxn modelId="{3A8DFFE2-4CFF-4D1E-AE15-43AFDEFE2D15}" srcId="{E921D7FF-4C2C-469B-883B-F6AE29890D7F}" destId="{300F7604-FB9C-470D-B089-DD6EA9E167A4}" srcOrd="8" destOrd="0" parTransId="{C3EA0D9B-4CD1-4084-9FCA-007DEAC460AA}" sibTransId="{EEB625B9-BE38-4B6D-8E3D-7DB8838B2F4A}"/>
    <dgm:cxn modelId="{F538BCEC-CF47-4CF3-BAAC-B1A098A4EF37}" type="presOf" srcId="{AFE31CBC-9CDA-4891-A448-34C0E2FA5166}" destId="{D7DA6FBD-845F-4E0F-B3C9-D9CC16C41DCE}" srcOrd="0" destOrd="0" presId="urn:microsoft.com/office/officeart/2005/8/layout/default"/>
    <dgm:cxn modelId="{A96AAC5B-F0F3-414A-B755-96687B6E9EE2}" type="presParOf" srcId="{917D970F-9FC4-42DF-B902-FFF10C96AB94}" destId="{D7DA6FBD-845F-4E0F-B3C9-D9CC16C41DCE}" srcOrd="0" destOrd="0" presId="urn:microsoft.com/office/officeart/2005/8/layout/default"/>
    <dgm:cxn modelId="{32EF5B23-609F-4DD0-B0EB-D2D09508062E}" type="presParOf" srcId="{917D970F-9FC4-42DF-B902-FFF10C96AB94}" destId="{70204C73-0A37-4557-9AE1-E6892B06823B}" srcOrd="1" destOrd="0" presId="urn:microsoft.com/office/officeart/2005/8/layout/default"/>
    <dgm:cxn modelId="{2A584E98-5C4C-4565-9F3B-E139ADBBC042}" type="presParOf" srcId="{917D970F-9FC4-42DF-B902-FFF10C96AB94}" destId="{74CB081A-B421-488F-8FA1-C826FAA0AE02}" srcOrd="2" destOrd="0" presId="urn:microsoft.com/office/officeart/2005/8/layout/default"/>
    <dgm:cxn modelId="{2FFE35AB-15EE-4119-AC67-161544B42B47}" type="presParOf" srcId="{917D970F-9FC4-42DF-B902-FFF10C96AB94}" destId="{F71A971A-672D-4A48-A98A-8545D42A2EB9}" srcOrd="3" destOrd="0" presId="urn:microsoft.com/office/officeart/2005/8/layout/default"/>
    <dgm:cxn modelId="{257C157E-E5F4-4024-92EA-DFC7243FD4A3}" type="presParOf" srcId="{917D970F-9FC4-42DF-B902-FFF10C96AB94}" destId="{2B06443C-F0CF-45BD-AAFD-DAEB8FB306F1}" srcOrd="4" destOrd="0" presId="urn:microsoft.com/office/officeart/2005/8/layout/default"/>
    <dgm:cxn modelId="{DC74963A-21CE-45BC-9B4B-C1D1A5359C8B}" type="presParOf" srcId="{917D970F-9FC4-42DF-B902-FFF10C96AB94}" destId="{18FCEFC4-8AA2-4C82-B950-A41E092E9D8F}" srcOrd="5" destOrd="0" presId="urn:microsoft.com/office/officeart/2005/8/layout/default"/>
    <dgm:cxn modelId="{673C098B-C26D-4829-82C1-2E5709A284B4}" type="presParOf" srcId="{917D970F-9FC4-42DF-B902-FFF10C96AB94}" destId="{A5630561-C784-4613-93D0-2BBF340A11E5}" srcOrd="6" destOrd="0" presId="urn:microsoft.com/office/officeart/2005/8/layout/default"/>
    <dgm:cxn modelId="{F8978816-9843-4BA1-B977-F77433B85076}" type="presParOf" srcId="{917D970F-9FC4-42DF-B902-FFF10C96AB94}" destId="{2BC411EB-807B-47B2-846A-E62FF5C664B5}" srcOrd="7" destOrd="0" presId="urn:microsoft.com/office/officeart/2005/8/layout/default"/>
    <dgm:cxn modelId="{B5108696-46EF-4743-90C8-B53878E06B5A}" type="presParOf" srcId="{917D970F-9FC4-42DF-B902-FFF10C96AB94}" destId="{B05AFA4C-58F0-4B27-9DAE-52BA570E0967}" srcOrd="8" destOrd="0" presId="urn:microsoft.com/office/officeart/2005/8/layout/default"/>
    <dgm:cxn modelId="{2886526A-7192-4A02-9F46-F2B965DAAA43}" type="presParOf" srcId="{917D970F-9FC4-42DF-B902-FFF10C96AB94}" destId="{8EC2C9D5-AE81-432B-A66C-B9E946A0BD94}" srcOrd="9" destOrd="0" presId="urn:microsoft.com/office/officeart/2005/8/layout/default"/>
    <dgm:cxn modelId="{8CD4C843-469B-4EC9-A58F-85F5B8EFC72A}" type="presParOf" srcId="{917D970F-9FC4-42DF-B902-FFF10C96AB94}" destId="{04F52B26-C5E1-48CB-9C95-4E54AE926776}" srcOrd="10" destOrd="0" presId="urn:microsoft.com/office/officeart/2005/8/layout/default"/>
    <dgm:cxn modelId="{5C930F2F-496B-47AE-972F-37727FFF83EE}" type="presParOf" srcId="{917D970F-9FC4-42DF-B902-FFF10C96AB94}" destId="{971D1FC0-1530-49D2-8AA6-E9FA7B62F630}" srcOrd="11" destOrd="0" presId="urn:microsoft.com/office/officeart/2005/8/layout/default"/>
    <dgm:cxn modelId="{0A6DC80F-AAAD-4E83-8D49-59FDF9A47CBD}" type="presParOf" srcId="{917D970F-9FC4-42DF-B902-FFF10C96AB94}" destId="{B6D57D4F-9730-4F05-BB27-958DF1194A10}" srcOrd="12" destOrd="0" presId="urn:microsoft.com/office/officeart/2005/8/layout/default"/>
    <dgm:cxn modelId="{FAD5AB71-FC60-4828-A604-EACA51584976}" type="presParOf" srcId="{917D970F-9FC4-42DF-B902-FFF10C96AB94}" destId="{7C674542-4BAE-4A78-8BEF-F66EA76D2DE2}" srcOrd="13" destOrd="0" presId="urn:microsoft.com/office/officeart/2005/8/layout/default"/>
    <dgm:cxn modelId="{09AE95A2-543F-4822-9E59-05D4F9A87213}" type="presParOf" srcId="{917D970F-9FC4-42DF-B902-FFF10C96AB94}" destId="{82AF7952-429A-44AB-B500-59A1B5C6C6AC}" srcOrd="14" destOrd="0" presId="urn:microsoft.com/office/officeart/2005/8/layout/default"/>
    <dgm:cxn modelId="{48014BDD-E45A-470C-8624-58C4CF7D3DAB}" type="presParOf" srcId="{917D970F-9FC4-42DF-B902-FFF10C96AB94}" destId="{3051866C-641E-40FE-96BA-3D21DB309898}" srcOrd="15" destOrd="0" presId="urn:microsoft.com/office/officeart/2005/8/layout/default"/>
    <dgm:cxn modelId="{A53191B7-986B-4F93-9DB3-9706CE3E8258}" type="presParOf" srcId="{917D970F-9FC4-42DF-B902-FFF10C96AB94}" destId="{732E0D2C-444C-437E-936D-90DF27F86033}" srcOrd="16" destOrd="0" presId="urn:microsoft.com/office/officeart/2005/8/layout/default"/>
    <dgm:cxn modelId="{9009CBB1-541D-4E4E-8D68-3E0AC6FC550D}" type="presParOf" srcId="{917D970F-9FC4-42DF-B902-FFF10C96AB94}" destId="{DBF4955E-607A-4933-84A4-6F406865F6CC}" srcOrd="17" destOrd="0" presId="urn:microsoft.com/office/officeart/2005/8/layout/default"/>
    <dgm:cxn modelId="{CB8C925F-0404-4038-9C01-944315FF9917}" type="presParOf" srcId="{917D970F-9FC4-42DF-B902-FFF10C96AB94}" destId="{503CD9B3-B9F3-4346-A3FA-4CB94F146342}" srcOrd="18" destOrd="0" presId="urn:microsoft.com/office/officeart/2005/8/layout/default"/>
    <dgm:cxn modelId="{0899E4E2-504D-46BD-9212-FB8339B2D5E6}" type="presParOf" srcId="{917D970F-9FC4-42DF-B902-FFF10C96AB94}" destId="{95C570B1-14E4-4B3B-9DBB-D43F13AC8DD7}" srcOrd="19" destOrd="0" presId="urn:microsoft.com/office/officeart/2005/8/layout/default"/>
    <dgm:cxn modelId="{A9EA403B-C32C-44B7-86AA-4DAA0FBB0634}" type="presParOf" srcId="{917D970F-9FC4-42DF-B902-FFF10C96AB94}" destId="{9B629B91-03DA-4DB7-B508-AEAAF37F9E72}" srcOrd="20" destOrd="0" presId="urn:microsoft.com/office/officeart/2005/8/layout/default"/>
    <dgm:cxn modelId="{9CD6F753-ECEC-4C65-82A3-76A08933331D}" type="presParOf" srcId="{917D970F-9FC4-42DF-B902-FFF10C96AB94}" destId="{92EBA71F-8594-4231-AAFB-0CA7672EF9CA}" srcOrd="21" destOrd="0" presId="urn:microsoft.com/office/officeart/2005/8/layout/default"/>
    <dgm:cxn modelId="{C210C08C-8D8A-42F3-9428-1722A935B617}" type="presParOf" srcId="{917D970F-9FC4-42DF-B902-FFF10C96AB94}" destId="{0C7A6CC1-BE2A-4617-A19B-F04195505251}" srcOrd="22" destOrd="0" presId="urn:microsoft.com/office/officeart/2005/8/layout/default"/>
    <dgm:cxn modelId="{AE3C4397-BCE6-4649-B052-543FABA3E158}" type="presParOf" srcId="{917D970F-9FC4-42DF-B902-FFF10C96AB94}" destId="{4E4153D8-0064-4652-8A30-7556D556F3B3}" srcOrd="23" destOrd="0" presId="urn:microsoft.com/office/officeart/2005/8/layout/default"/>
    <dgm:cxn modelId="{47075581-6199-4E3F-BD18-FC5B5D8AB727}" type="presParOf" srcId="{917D970F-9FC4-42DF-B902-FFF10C96AB94}" destId="{B33F8AED-82EC-4BE0-AA85-36811C33D651}" srcOrd="24" destOrd="0" presId="urn:microsoft.com/office/officeart/2005/8/layout/default"/>
    <dgm:cxn modelId="{23F14782-46D5-47EE-A7D7-5DC81B5756F7}" type="presParOf" srcId="{917D970F-9FC4-42DF-B902-FFF10C96AB94}" destId="{5CFD3092-D9FA-43F1-8BE7-71C3E4D03994}" srcOrd="25" destOrd="0" presId="urn:microsoft.com/office/officeart/2005/8/layout/default"/>
    <dgm:cxn modelId="{5043FECF-B9D0-4B2F-A115-668B4DA893CF}" type="presParOf" srcId="{917D970F-9FC4-42DF-B902-FFF10C96AB94}" destId="{2BC63A9E-28F3-4E75-9A38-19FA6317A945}" srcOrd="26" destOrd="0" presId="urn:microsoft.com/office/officeart/2005/8/layout/default"/>
    <dgm:cxn modelId="{07FAC04F-54CF-4859-8C93-8BA9910387D8}" type="presParOf" srcId="{917D970F-9FC4-42DF-B902-FFF10C96AB94}" destId="{B45F69A3-F4CC-40BA-A1B8-3B4F63C6E113}" srcOrd="27" destOrd="0" presId="urn:microsoft.com/office/officeart/2005/8/layout/default"/>
    <dgm:cxn modelId="{664580F4-CB34-431B-BF9F-5D098821FEA7}" type="presParOf" srcId="{917D970F-9FC4-42DF-B902-FFF10C96AB94}" destId="{15C1C6A0-F853-461D-B5D1-B4B13D7E0E5C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D2113-A4B6-4DE6-847E-B5DAD8EB33B0}">
      <dsp:nvSpPr>
        <dsp:cNvPr id="0" name=""/>
        <dsp:cNvSpPr/>
      </dsp:nvSpPr>
      <dsp:spPr>
        <a:xfrm>
          <a:off x="0" y="458914"/>
          <a:ext cx="2197417" cy="13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Loaded CSV using Pandas</a:t>
          </a:r>
        </a:p>
      </dsp:txBody>
      <dsp:txXfrm>
        <a:off x="0" y="458914"/>
        <a:ext cx="2197417" cy="1318450"/>
      </dsp:txXfrm>
    </dsp:sp>
    <dsp:sp modelId="{90A6F179-0CB0-4FF4-8D63-44663D747840}">
      <dsp:nvSpPr>
        <dsp:cNvPr id="0" name=""/>
        <dsp:cNvSpPr/>
      </dsp:nvSpPr>
      <dsp:spPr>
        <a:xfrm>
          <a:off x="2417159" y="458914"/>
          <a:ext cx="2197417" cy="13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Inspected shape, info, and sample values</a:t>
          </a:r>
        </a:p>
      </dsp:txBody>
      <dsp:txXfrm>
        <a:off x="2417159" y="458914"/>
        <a:ext cx="2197417" cy="1318450"/>
      </dsp:txXfrm>
    </dsp:sp>
    <dsp:sp modelId="{C86C3D9B-56DF-409E-8946-676CAAADB258}">
      <dsp:nvSpPr>
        <dsp:cNvPr id="0" name=""/>
        <dsp:cNvSpPr/>
      </dsp:nvSpPr>
      <dsp:spPr>
        <a:xfrm>
          <a:off x="4834318" y="458914"/>
          <a:ext cx="2197417" cy="13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Noted missing values and column types</a:t>
          </a:r>
        </a:p>
      </dsp:txBody>
      <dsp:txXfrm>
        <a:off x="4834318" y="458914"/>
        <a:ext cx="2197417" cy="1318450"/>
      </dsp:txXfrm>
    </dsp:sp>
    <dsp:sp modelId="{53D01436-6F7C-45D4-8397-EE7BB6BEE0E9}">
      <dsp:nvSpPr>
        <dsp:cNvPr id="0" name=""/>
        <dsp:cNvSpPr/>
      </dsp:nvSpPr>
      <dsp:spPr>
        <a:xfrm>
          <a:off x="0" y="1997106"/>
          <a:ext cx="2197417" cy="13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Cleansing</a:t>
          </a:r>
        </a:p>
      </dsp:txBody>
      <dsp:txXfrm>
        <a:off x="0" y="1997106"/>
        <a:ext cx="2197417" cy="1318450"/>
      </dsp:txXfrm>
    </dsp:sp>
    <dsp:sp modelId="{8D9B1EA1-2FA2-487A-BA8B-4FA77A2AA5FD}">
      <dsp:nvSpPr>
        <dsp:cNvPr id="0" name=""/>
        <dsp:cNvSpPr/>
      </dsp:nvSpPr>
      <dsp:spPr>
        <a:xfrm>
          <a:off x="2417159" y="1997106"/>
          <a:ext cx="2197417" cy="13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Dropped ‘Time’ column (non-numeric</a:t>
          </a:r>
          <a:r>
            <a:rPr lang="en-US" sz="2100" kern="1200" dirty="0"/>
            <a:t>)</a:t>
          </a:r>
        </a:p>
      </dsp:txBody>
      <dsp:txXfrm>
        <a:off x="2417159" y="1997106"/>
        <a:ext cx="2197417" cy="1318450"/>
      </dsp:txXfrm>
    </dsp:sp>
    <dsp:sp modelId="{62D6FE04-16E6-47FA-BAE6-94832A6587EA}">
      <dsp:nvSpPr>
        <dsp:cNvPr id="0" name=""/>
        <dsp:cNvSpPr/>
      </dsp:nvSpPr>
      <dsp:spPr>
        <a:xfrm>
          <a:off x="4834318" y="1997106"/>
          <a:ext cx="2197417" cy="13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Dropped columns with &gt;50% missing values</a:t>
          </a:r>
        </a:p>
      </dsp:txBody>
      <dsp:txXfrm>
        <a:off x="4834318" y="1997106"/>
        <a:ext cx="2197417" cy="1318450"/>
      </dsp:txXfrm>
    </dsp:sp>
    <dsp:sp modelId="{E2F3ACEC-99E6-499E-9AE5-DED2391773DA}">
      <dsp:nvSpPr>
        <dsp:cNvPr id="0" name=""/>
        <dsp:cNvSpPr/>
      </dsp:nvSpPr>
      <dsp:spPr>
        <a:xfrm>
          <a:off x="1208579" y="3535299"/>
          <a:ext cx="2197417" cy="13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Imputed remaining missing values using median</a:t>
          </a:r>
        </a:p>
      </dsp:txBody>
      <dsp:txXfrm>
        <a:off x="1208579" y="3535299"/>
        <a:ext cx="2197417" cy="1318450"/>
      </dsp:txXfrm>
    </dsp:sp>
    <dsp:sp modelId="{4BF38929-1CE0-48F2-9F86-6154BF755730}">
      <dsp:nvSpPr>
        <dsp:cNvPr id="0" name=""/>
        <dsp:cNvSpPr/>
      </dsp:nvSpPr>
      <dsp:spPr>
        <a:xfrm>
          <a:off x="3515868" y="3535299"/>
          <a:ext cx="2197417" cy="1318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class distribution: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Pass: 1463</a:t>
          </a:r>
        </a:p>
      </dsp:txBody>
      <dsp:txXfrm>
        <a:off x="3515868" y="3535299"/>
        <a:ext cx="2197417" cy="1318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A34B1-D6FF-4F92-93E1-8A69EA53C0BC}">
      <dsp:nvSpPr>
        <dsp:cNvPr id="0" name=""/>
        <dsp:cNvSpPr/>
      </dsp:nvSpPr>
      <dsp:spPr>
        <a:xfrm>
          <a:off x="-12206" y="729248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2941C-69FC-461F-9E6C-C65D31EFA376}">
      <dsp:nvSpPr>
        <dsp:cNvPr id="0" name=""/>
        <dsp:cNvSpPr/>
      </dsp:nvSpPr>
      <dsp:spPr>
        <a:xfrm>
          <a:off x="336448" y="1060470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Used .describe(), .skew(), .kurtosis() for initial insights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808" y="1118830"/>
        <a:ext cx="3021172" cy="1875841"/>
      </dsp:txXfrm>
    </dsp:sp>
    <dsp:sp modelId="{82725D4D-BA02-4BC6-9DAF-ECAF46E2EC93}">
      <dsp:nvSpPr>
        <dsp:cNvPr id="0" name=""/>
        <dsp:cNvSpPr/>
      </dsp:nvSpPr>
      <dsp:spPr>
        <a:xfrm>
          <a:off x="3835201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262A-25DD-4566-AD1F-2614224FB404}">
      <dsp:nvSpPr>
        <dsp:cNvPr id="0" name=""/>
        <dsp:cNvSpPr/>
      </dsp:nvSpPr>
      <dsp:spPr>
        <a:xfrm>
          <a:off x="4183856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Found many features to be skewed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42216" y="1111259"/>
        <a:ext cx="3021172" cy="1875841"/>
      </dsp:txXfrm>
    </dsp:sp>
    <dsp:sp modelId="{05FA6A83-F7AF-4AA9-A6B7-3E484872D5D5}">
      <dsp:nvSpPr>
        <dsp:cNvPr id="0" name=""/>
        <dsp:cNvSpPr/>
      </dsp:nvSpPr>
      <dsp:spPr>
        <a:xfrm>
          <a:off x="7670403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F0608-1707-45C6-B308-B6673B99BE88}">
      <dsp:nvSpPr>
        <dsp:cNvPr id="0" name=""/>
        <dsp:cNvSpPr/>
      </dsp:nvSpPr>
      <dsp:spPr>
        <a:xfrm>
          <a:off x="8019057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Presence of outliers and high variance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77417" y="1111259"/>
        <a:ext cx="3021172" cy="1875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A6FBD-845F-4E0F-B3C9-D9CC16C41DCE}">
      <dsp:nvSpPr>
        <dsp:cNvPr id="0" name=""/>
        <dsp:cNvSpPr/>
      </dsp:nvSpPr>
      <dsp:spPr>
        <a:xfrm>
          <a:off x="496504" y="1687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Feature/target split</a:t>
          </a:r>
        </a:p>
      </dsp:txBody>
      <dsp:txXfrm>
        <a:off x="496504" y="1687"/>
        <a:ext cx="1881976" cy="1129185"/>
      </dsp:txXfrm>
    </dsp:sp>
    <dsp:sp modelId="{74CB081A-B421-488F-8FA1-C826FAA0AE02}">
      <dsp:nvSpPr>
        <dsp:cNvPr id="0" name=""/>
        <dsp:cNvSpPr/>
      </dsp:nvSpPr>
      <dsp:spPr>
        <a:xfrm>
          <a:off x="2566677" y="1687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SMOTE to balance classes</a:t>
          </a:r>
        </a:p>
      </dsp:txBody>
      <dsp:txXfrm>
        <a:off x="2566677" y="1687"/>
        <a:ext cx="1881976" cy="1129185"/>
      </dsp:txXfrm>
    </dsp:sp>
    <dsp:sp modelId="{2B06443C-F0CF-45BD-AAFD-DAEB8FB306F1}">
      <dsp:nvSpPr>
        <dsp:cNvPr id="0" name=""/>
        <dsp:cNvSpPr/>
      </dsp:nvSpPr>
      <dsp:spPr>
        <a:xfrm>
          <a:off x="4636851" y="1687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StandardScaler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normalize featu</a:t>
          </a:r>
          <a:r>
            <a:rPr lang="en-US" sz="1600" kern="1200" dirty="0"/>
            <a:t>res</a:t>
          </a:r>
        </a:p>
      </dsp:txBody>
      <dsp:txXfrm>
        <a:off x="4636851" y="1687"/>
        <a:ext cx="1881976" cy="1129185"/>
      </dsp:txXfrm>
    </dsp:sp>
    <dsp:sp modelId="{A5630561-C784-4613-93D0-2BBF340A11E5}">
      <dsp:nvSpPr>
        <dsp:cNvPr id="0" name=""/>
        <dsp:cNvSpPr/>
      </dsp:nvSpPr>
      <dsp:spPr>
        <a:xfrm>
          <a:off x="6707025" y="1687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Train-test split: 80-20 (stratified)</a:t>
          </a:r>
        </a:p>
      </dsp:txBody>
      <dsp:txXfrm>
        <a:off x="6707025" y="1687"/>
        <a:ext cx="1881976" cy="1129185"/>
      </dsp:txXfrm>
    </dsp:sp>
    <dsp:sp modelId="{B05AFA4C-58F0-4B27-9DAE-52BA570E0967}">
      <dsp:nvSpPr>
        <dsp:cNvPr id="0" name=""/>
        <dsp:cNvSpPr/>
      </dsp:nvSpPr>
      <dsp:spPr>
        <a:xfrm>
          <a:off x="8777199" y="1687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Step 5 - Model: Random Forest</a:t>
          </a:r>
        </a:p>
      </dsp:txBody>
      <dsp:txXfrm>
        <a:off x="8777199" y="1687"/>
        <a:ext cx="1881976" cy="1129185"/>
      </dsp:txXfrm>
    </dsp:sp>
    <dsp:sp modelId="{04F52B26-C5E1-48CB-9C95-4E54AE926776}">
      <dsp:nvSpPr>
        <dsp:cNvPr id="0" name=""/>
        <dsp:cNvSpPr/>
      </dsp:nvSpPr>
      <dsp:spPr>
        <a:xfrm>
          <a:off x="496504" y="1319071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tuning: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n_estimators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max_depth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min_samples_split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504" y="1319071"/>
        <a:ext cx="1881976" cy="1129185"/>
      </dsp:txXfrm>
    </dsp:sp>
    <dsp:sp modelId="{B6D57D4F-9730-4F05-BB27-958DF1194A10}">
      <dsp:nvSpPr>
        <dsp:cNvPr id="0" name=""/>
        <dsp:cNvSpPr/>
      </dsp:nvSpPr>
      <dsp:spPr>
        <a:xfrm>
          <a:off x="2566677" y="1319071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Best model found using cross-validation</a:t>
          </a:r>
        </a:p>
      </dsp:txBody>
      <dsp:txXfrm>
        <a:off x="2566677" y="1319071"/>
        <a:ext cx="1881976" cy="1129185"/>
      </dsp:txXfrm>
    </dsp:sp>
    <dsp:sp modelId="{82AF7952-429A-44AB-B500-59A1B5C6C6AC}">
      <dsp:nvSpPr>
        <dsp:cNvPr id="0" name=""/>
        <dsp:cNvSpPr/>
      </dsp:nvSpPr>
      <dsp:spPr>
        <a:xfrm>
          <a:off x="4636851" y="1319071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Evaluated on test set with classification report</a:t>
          </a:r>
        </a:p>
      </dsp:txBody>
      <dsp:txXfrm>
        <a:off x="4636851" y="1319071"/>
        <a:ext cx="1881976" cy="1129185"/>
      </dsp:txXfrm>
    </dsp:sp>
    <dsp:sp modelId="{732E0D2C-444C-437E-936D-90DF27F86033}">
      <dsp:nvSpPr>
        <dsp:cNvPr id="0" name=""/>
        <dsp:cNvSpPr/>
      </dsp:nvSpPr>
      <dsp:spPr>
        <a:xfrm>
          <a:off x="6707025" y="1319071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13: Step 5 - Model: SVM</a:t>
          </a:r>
        </a:p>
      </dsp:txBody>
      <dsp:txXfrm>
        <a:off x="6707025" y="1319071"/>
        <a:ext cx="1881976" cy="1129185"/>
      </dsp:txXfrm>
    </dsp:sp>
    <dsp:sp modelId="{503CD9B3-B9F3-4346-A3FA-4CB94F146342}">
      <dsp:nvSpPr>
        <dsp:cNvPr id="0" name=""/>
        <dsp:cNvSpPr/>
      </dsp:nvSpPr>
      <dsp:spPr>
        <a:xfrm>
          <a:off x="8777199" y="1319071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Kernel types: RBF, Linear</a:t>
          </a:r>
        </a:p>
      </dsp:txBody>
      <dsp:txXfrm>
        <a:off x="8777199" y="1319071"/>
        <a:ext cx="1881976" cy="1129185"/>
      </dsp:txXfrm>
    </dsp:sp>
    <dsp:sp modelId="{9B629B91-03DA-4DB7-B508-AEAAF37F9E72}">
      <dsp:nvSpPr>
        <dsp:cNvPr id="0" name=""/>
        <dsp:cNvSpPr/>
      </dsp:nvSpPr>
      <dsp:spPr>
        <a:xfrm>
          <a:off x="496504" y="2636454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Tuned C, gamma, and kernel using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GridSearch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504" y="2636454"/>
        <a:ext cx="1881976" cy="1129185"/>
      </dsp:txXfrm>
    </dsp:sp>
    <dsp:sp modelId="{0C7A6CC1-BE2A-4617-A19B-F04195505251}">
      <dsp:nvSpPr>
        <dsp:cNvPr id="0" name=""/>
        <dsp:cNvSpPr/>
      </dsp:nvSpPr>
      <dsp:spPr>
        <a:xfrm>
          <a:off x="2566677" y="2636454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Lower performance than RF, more sensitive to outliers</a:t>
          </a:r>
        </a:p>
      </dsp:txBody>
      <dsp:txXfrm>
        <a:off x="2566677" y="2636454"/>
        <a:ext cx="1881976" cy="1129185"/>
      </dsp:txXfrm>
    </dsp:sp>
    <dsp:sp modelId="{B33F8AED-82EC-4BE0-AA85-36811C33D651}">
      <dsp:nvSpPr>
        <dsp:cNvPr id="0" name=""/>
        <dsp:cNvSpPr/>
      </dsp:nvSpPr>
      <dsp:spPr>
        <a:xfrm>
          <a:off x="4636851" y="2636454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Step 5 - Model: Naive Bayes</a:t>
          </a:r>
        </a:p>
      </dsp:txBody>
      <dsp:txXfrm>
        <a:off x="4636851" y="2636454"/>
        <a:ext cx="1881976" cy="1129185"/>
      </dsp:txXfrm>
    </dsp:sp>
    <dsp:sp modelId="{2BC63A9E-28F3-4E75-9A38-19FA6317A945}">
      <dsp:nvSpPr>
        <dsp:cNvPr id="0" name=""/>
        <dsp:cNvSpPr/>
      </dsp:nvSpPr>
      <dsp:spPr>
        <a:xfrm>
          <a:off x="6707025" y="2636454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GaussianNB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used without hyperparameter tuning</a:t>
          </a:r>
        </a:p>
      </dsp:txBody>
      <dsp:txXfrm>
        <a:off x="6707025" y="2636454"/>
        <a:ext cx="1881976" cy="1129185"/>
      </dsp:txXfrm>
    </dsp:sp>
    <dsp:sp modelId="{15C1C6A0-F853-461D-B5D1-B4B13D7E0E5C}">
      <dsp:nvSpPr>
        <dsp:cNvPr id="0" name=""/>
        <dsp:cNvSpPr/>
      </dsp:nvSpPr>
      <dsp:spPr>
        <a:xfrm>
          <a:off x="8777199" y="2636454"/>
          <a:ext cx="1881976" cy="11291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Fast and interpretable but less accurate than RF</a:t>
          </a:r>
        </a:p>
      </dsp:txBody>
      <dsp:txXfrm>
        <a:off x="8777199" y="2636454"/>
        <a:ext cx="1881976" cy="1129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9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0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C0DC6B-AFAE-5D90-ECFB-4F993B66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3750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D7059C-0136-517D-FE35-A36DB769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Yield Prediction Using Sensor Signals</a:t>
            </a:r>
            <a:endParaRPr lang="en-IN" sz="4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38775-C911-AABF-449D-8B5C20028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 lvl="0"/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Predict Pass/Fail yield using sensor data from manufacturing processes</a:t>
            </a:r>
            <a:endParaRPr lang="en-I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[khushnaz]</a:t>
            </a:r>
            <a:endParaRPr lang="en-IN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05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8056-27BC-700E-0726-25664D0A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&amp; Improvements</a:t>
            </a:r>
            <a:br>
              <a:rPr lang="en-US" altLang="en-US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4471C-1B77-3A5D-B7A4-F985EBF5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gave best overall results</a:t>
            </a:r>
            <a:endParaRPr lang="en-US" altLang="en-US" sz="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SMOTE + Scaling improved model performance</a:t>
            </a:r>
            <a:endParaRPr lang="en-US" altLang="en-US" sz="9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2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Future scope:</a:t>
            </a:r>
            <a:endParaRPr lang="en-US" altLang="en-US" sz="9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PCA or feature selection to reduce dimensions</a:t>
            </a:r>
            <a:endParaRPr lang="en-US" altLang="en-US" sz="9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Try ensemble models (e.g., </a:t>
            </a:r>
            <a:r>
              <a:rPr lang="en-US" altLang="en-US" sz="12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altLang="en-US" sz="12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altLang="en-US" sz="9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"/>
            </a:pPr>
            <a:r>
              <a:rPr lang="en-US" altLang="en-US" sz="12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inference and monitoring</a:t>
            </a:r>
            <a:endParaRPr lang="en-US" altLang="en-US" sz="900" dirty="0"/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Matplotlib, Seaborn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1A5A13-8B71-D850-D622-6020C94DE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2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37C9-2D63-E4B1-58EF-9843657F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0362-3D43-097B-FEE7-E878D7E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processes use hundreds of sensor signals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signals contribute equally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Identify key signals and predict Pass/Fail yields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Improve yield, reduce costs, enhance efficiency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Description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signal-data.csv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1567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591 signal measurements + 1 target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“Pass/Fail” where: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= Pass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Fail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5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6036A-3658-D642-4C1F-189C37A5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Import &amp; Initial Exploration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4359DDD-F55B-901E-1AA6-78A0CF079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281653"/>
              </p:ext>
            </p:extLst>
          </p:nvPr>
        </p:nvGraphicFramePr>
        <p:xfrm>
          <a:off x="4636008" y="1042416"/>
          <a:ext cx="7031736" cy="53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38AF6EF2-DDB3-01F8-9123-46E89C11C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7CF2A-E5DA-3348-E9FF-264D3E72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altLang="en-US" b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br>
              <a:rPr lang="en-US" altLang="en-US" b="0" dirty="0"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56EFFB-5163-5CD2-3A5F-655E6738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12" y="2193403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" name="Rectangle 3">
            <a:extLst>
              <a:ext uri="{FF2B5EF4-FFF2-40B4-BE49-F238E27FC236}">
                <a16:creationId xmlns:a16="http://schemas.microsoft.com/office/drawing/2014/main" id="{7DE6FB55-D0F9-1A7E-A92D-E23896A4F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47524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75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3669-A281-D60A-EF0C-1F05AE9B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 Removal , </a:t>
            </a:r>
            <a:r>
              <a:rPr lang="en-US" altLang="en-US" sz="1800" dirty="0" bmk="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Univariate Analysis, Multivariate Analysis, Bivariate Analysis</a:t>
            </a:r>
            <a:br>
              <a:rPr lang="en-US" altLang="en-US" sz="1800" dirty="0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 dirty="0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17D3-FAC9-6467-4B7D-27D2F034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06880"/>
            <a:ext cx="11155680" cy="463905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 Removal</a:t>
            </a:r>
            <a:endParaRPr lang="en-US" altLang="en-US" sz="2000" dirty="0">
              <a:solidFill>
                <a:srgbClr val="0F4761"/>
              </a:solidFill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Applied IQR method on 6 sample features</a:t>
            </a:r>
            <a:endParaRPr lang="en-US" altLang="en-US" sz="1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Reduced influence of extreme values</a:t>
            </a:r>
            <a:endParaRPr lang="en-US" altLang="en-US" sz="1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Improved distribution and reliability of features</a:t>
            </a:r>
            <a:endParaRPr lang="en-US" altLang="en-US" sz="1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bmk="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endParaRPr lang="en-US" altLang="en-US" sz="2000" dirty="0">
              <a:solidFill>
                <a:srgbClr val="0F4761"/>
              </a:solidFill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bmk="slide-8-step-3---univariate-analysis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Plotted histograms + KDEs for cleaned features</a:t>
            </a:r>
            <a:endParaRPr lang="en-US" altLang="en-US" sz="1100" dirty="0" bmk="slide-8-step-3---univariate-analysis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bmk="slide-8-step-3---univariate-analysis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Observed skewness, multiple modes, and improved symmetry</a:t>
            </a:r>
            <a:endParaRPr lang="en-US" altLang="en-US" sz="1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bmk="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US" altLang="en-US" sz="2000" dirty="0">
              <a:solidFill>
                <a:srgbClr val="0F4761"/>
              </a:solidFill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bmk="slide-10-step-3---multivariate-analysis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heatmap on selected features</a:t>
            </a:r>
            <a:endParaRPr lang="en-US" altLang="en-US" sz="1100" dirty="0" bmk="slide-10-step-3---multivariate-analysis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bmk="slide-10-step-3---multivariate-analysis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Identified feature pairs with strong correlations</a:t>
            </a:r>
            <a:endParaRPr lang="en-US" altLang="en-US" sz="1100" dirty="0" bmk="slide-10-step-3---multivariate-analysis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bmk="slide-10-step-3---multivariate-analysis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Potential candidates for removal or PCA</a:t>
            </a:r>
            <a:endParaRPr lang="en-US" altLang="en-US" sz="1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bmk="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US" altLang="en-US" sz="2000" dirty="0">
              <a:solidFill>
                <a:srgbClr val="0F4761"/>
              </a:solidFill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bmk="slide-9-step-3---bivariate-analysis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Boxplots of sample features vs Pass/Fail</a:t>
            </a:r>
            <a:endParaRPr lang="en-US" altLang="en-US" sz="1100" dirty="0" bmk="slide-9-step-3---bivariate-analysis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bmk="slide-9-step-3---bivariate-analysis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features show visible class separation</a:t>
            </a:r>
            <a:endParaRPr lang="en-US" altLang="en-US" sz="1100" dirty="0" bmk="slide-9-step-3---bivariate-analysis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bmk="slide-9-step-3---bivariate-analysis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Indicated potential predictive power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100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3F0F2-7D61-258F-A2BA-25EA51E0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8"/>
            <a:ext cx="243978" cy="44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01568" rIns="9144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2866C2-FDBB-DDB8-A7E9-4A1AB0D11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EF43A8-AE37-BC2C-28FD-E8D4BE198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49931ED-2ED1-41F2-480D-9E7993F24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B43843A-130E-1306-015D-C0D80101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20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505F92-0297-9A09-100C-B31EA7AD8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0" t="21489" r="38500"/>
          <a:stretch>
            <a:fillRect/>
          </a:stretch>
        </p:blipFill>
        <p:spPr>
          <a:xfrm>
            <a:off x="0" y="207264"/>
            <a:ext cx="2913888" cy="514502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6C56F2-04B3-C59E-5588-FBACB5198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0" t="20000" r="37300"/>
          <a:stretch>
            <a:fillRect/>
          </a:stretch>
        </p:blipFill>
        <p:spPr>
          <a:xfrm>
            <a:off x="2231136" y="207264"/>
            <a:ext cx="3133344" cy="524256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0BF9E0-4DCB-AD26-EC29-837B46012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00" t="29489" r="22100"/>
          <a:stretch>
            <a:fillRect/>
          </a:stretch>
        </p:blipFill>
        <p:spPr>
          <a:xfrm>
            <a:off x="5364480" y="207264"/>
            <a:ext cx="6937248" cy="46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1B68-7785-8079-89CF-E078B46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F476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br>
              <a:rPr lang="en-US" altLang="en-US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endParaRPr lang="en-IN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DBC0B68-ACE5-5681-4EA2-6AA18E08C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09040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B7CD84E-A114-6293-5877-E942732C0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113796-B5AD-5917-8D5D-6F491228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1EEECD-177B-4BFF-F432-DD3F2B0C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2FCE2E9-ADC4-E07F-B6B4-306D80A7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202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4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1FE818-7B03-C663-D4C2-94D28577A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8" y="2578608"/>
            <a:ext cx="6281928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  <a:p>
            <a:pPr marL="0" marR="0" lvl="0" indent="-22860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F87A37-D248-A655-F8B9-8B8F42ADC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49502"/>
              </p:ext>
            </p:extLst>
          </p:nvPr>
        </p:nvGraphicFramePr>
        <p:xfrm>
          <a:off x="7317668" y="2753848"/>
          <a:ext cx="4356463" cy="1351503"/>
        </p:xfrm>
        <a:graphic>
          <a:graphicData uri="http://schemas.openxmlformats.org/drawingml/2006/table">
            <a:tbl>
              <a:tblPr firstRow="1" bandRow="1" bandCol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084405">
                  <a:extLst>
                    <a:ext uri="{9D8B030D-6E8A-4147-A177-3AD203B41FA5}">
                      <a16:colId xmlns:a16="http://schemas.microsoft.com/office/drawing/2014/main" val="45783491"/>
                    </a:ext>
                  </a:extLst>
                </a:gridCol>
                <a:gridCol w="944454">
                  <a:extLst>
                    <a:ext uri="{9D8B030D-6E8A-4147-A177-3AD203B41FA5}">
                      <a16:colId xmlns:a16="http://schemas.microsoft.com/office/drawing/2014/main" val="2394070119"/>
                    </a:ext>
                  </a:extLst>
                </a:gridCol>
                <a:gridCol w="943069">
                  <a:extLst>
                    <a:ext uri="{9D8B030D-6E8A-4147-A177-3AD203B41FA5}">
                      <a16:colId xmlns:a16="http://schemas.microsoft.com/office/drawing/2014/main" val="3589114342"/>
                    </a:ext>
                  </a:extLst>
                </a:gridCol>
                <a:gridCol w="706124">
                  <a:extLst>
                    <a:ext uri="{9D8B030D-6E8A-4147-A177-3AD203B41FA5}">
                      <a16:colId xmlns:a16="http://schemas.microsoft.com/office/drawing/2014/main" val="319710639"/>
                    </a:ext>
                  </a:extLst>
                </a:gridCol>
                <a:gridCol w="678411">
                  <a:extLst>
                    <a:ext uri="{9D8B030D-6E8A-4147-A177-3AD203B41FA5}">
                      <a16:colId xmlns:a16="http://schemas.microsoft.com/office/drawing/2014/main" val="2448830859"/>
                    </a:ext>
                  </a:extLst>
                </a:gridCol>
              </a:tblGrid>
              <a:tr h="537408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IN" sz="14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IN" sz="14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IN" sz="14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N" sz="14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IN" sz="14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14568"/>
                  </a:ext>
                </a:extLst>
              </a:tr>
              <a:tr h="27136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RandomForest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Best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Best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Best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Best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070641"/>
                  </a:ext>
                </a:extLst>
              </a:tr>
              <a:tr h="27136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SVM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624829"/>
                  </a:ext>
                </a:extLst>
              </a:tr>
              <a:tr h="27136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Naive Bayes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0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  <a:endParaRPr lang="en-IN" sz="10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59860" marR="59860" marT="7981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50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97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1B8581-2B22-4F37-00E9-6FFFB6FD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CC9FF-AFE1-664E-51EC-209DC0C395F1}"/>
              </a:ext>
            </a:extLst>
          </p:cNvPr>
          <p:cNvSpPr txBox="1"/>
          <p:nvPr/>
        </p:nvSpPr>
        <p:spPr>
          <a:xfrm>
            <a:off x="170688" y="876921"/>
            <a:ext cx="592531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Saving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Best model saved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joblib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Also saved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StandardScaler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Ready for deployment/inference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B128B9-E00E-2306-CE91-0CD4006F4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2197" r="11999"/>
          <a:stretch>
            <a:fillRect/>
          </a:stretch>
        </p:blipFill>
        <p:spPr>
          <a:xfrm>
            <a:off x="4096512" y="2464793"/>
            <a:ext cx="7997952" cy="451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252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476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Bierstadt</vt:lpstr>
      <vt:lpstr>Symbol</vt:lpstr>
      <vt:lpstr>Times New Roman</vt:lpstr>
      <vt:lpstr>GestaltVTI</vt:lpstr>
      <vt:lpstr>Semiconductor Yield Prediction Using Sensor Signals</vt:lpstr>
      <vt:lpstr>Problem Statement</vt:lpstr>
      <vt:lpstr>Data Import &amp; Initial Exploration</vt:lpstr>
      <vt:lpstr>Statistical Analysis </vt:lpstr>
      <vt:lpstr>Outlier Removal , Univariate Analysis, Multivariate Analysis, Bivariate Analysis  </vt:lpstr>
      <vt:lpstr>PowerPoint Presentation</vt:lpstr>
      <vt:lpstr>Preprocessing </vt:lpstr>
      <vt:lpstr>PowerPoint Presentation</vt:lpstr>
      <vt:lpstr>PowerPoint Presentation</vt:lpstr>
      <vt:lpstr>Conclusion &amp; Improvements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khushnaz khan</dc:creator>
  <cp:lastModifiedBy>khushnaz khan</cp:lastModifiedBy>
  <cp:revision>2</cp:revision>
  <dcterms:created xsi:type="dcterms:W3CDTF">2025-08-04T02:53:25Z</dcterms:created>
  <dcterms:modified xsi:type="dcterms:W3CDTF">2025-08-04T04:08:16Z</dcterms:modified>
</cp:coreProperties>
</file>