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B25-48ED-A45A-698DC66FBE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7319040"/>
        <c:axId val="997323840"/>
      </c:scatterChart>
      <c:valAx>
        <c:axId val="99731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7323840"/>
        <c:crosses val="autoZero"/>
        <c:crossBetween val="midCat"/>
      </c:valAx>
      <c:valAx>
        <c:axId val="997323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73190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2:39.66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2:44.135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24575,'4'0'0,"9"0"0,7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5:12.05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16 24575,'0'-5'0,"4"-5"0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5:12.37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1 156 24575,'4'-5'0,"2"-6"0,0-19 0,-1-23 0,-2-3-8191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5:12.70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24575,'0'0'-8191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5:13.08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5:13.82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24575,'0'0'-8191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5:14.83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32 1 24575,'-10'0'0,"-11"0"0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5:15.24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1 114 24575,'0'-4'0,"4"-11"0,2-8 0,5-8 0,-1-9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5:15.58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24575,'5'0'0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5:16.26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24575,'5'0'0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5:16.67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11 152 24575,'0'5'0,"0"-8"0,0-13 0,0-12 0,-5-25 0,-1-3-8191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2:44.495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24575,'0'0'-8191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5:17.78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5:54.22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1907 1 24575,'-1'29'0,"2"0"0,1 1 0,1-1 0,1 0 0,2 0 0,1 0 0,1-1 0,21 49 0,7 4 0,-25-52 0,26 47 0,-20-44 0,-2 0 0,16 49 0,-21-52 0,1 0 0,2 0 0,27 45 0,76 130 0,-91-157 0,-3 2 0,-2 0 0,-2 0 0,-2 2 0,-2 0 0,12 98 0,-2-18 0,-12-77 0,2 13 0,-2-13 0,-2 0 0,4 84 0,-10-86 0,9 51 0,-4-44 0,18 105 0,-19-100 0,1-3 0,1 84 0,-11 843 0,0-963 0,-1-1 0,-1 1 0,-1-1 0,-2 1 0,0-1 0,-1-1 0,-18 40 0,16-42 0,2 1 0,-9 41 0,11-40 0,-1-1 0,-16 41 0,-123 282 0,114-255 0,14-39 0,-2 0 0,-32 59 0,-6 4 0,39-75 0,-2 0 0,-1-1 0,-1-2 0,-3 0 0,-28 32 0,-60 43 0,65-67 0,2 2 0,-42 55 0,52-54 0,6-9 0,-29 49 0,-44 59 0,16-25 0,44-61 0,-71 78 0,57-73 0,20-24 0,-3-2 0,-1-1 0,-68 47 0,-147 77 0,55-39 0,-142 93 0,315-199 67,-32 14 0,-12 7-1566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2:43.684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2:44.88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2:45.304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2:45.67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2:46.083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2:46.923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2:47.328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2:48.072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4 24575,'0'-4'0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2:40.261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3:08.0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3:08.3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3:09.1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3:09.55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3:09.8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3:10.3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24575,'4'0'0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3:08.7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3:10.6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3:11.0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3:11.4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24575,'4'0'0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2:40.68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3:12.8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3:11.8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13 24575,'4'0'0,"5"0"0,5-3 0,8-7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3:13.2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24575,'0'4'0,"4"2"0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3:13.6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35 24575,'8'0'0,"6"-8"0,9-19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3:14.3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3:13.9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3:14.6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3:15.3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3:15.7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3:12.1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2:41.225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3:12.5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3:15.0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3:17.8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3:56.0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3:58.0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4:07.624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4:39.8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4:40.2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4:46.2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4:46.9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2:41.645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4:47.6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4:48.7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4:50.3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 0 24575,'0'5'0,"-5"2"0,-10-6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4:47.3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 1 24575,'-10'0'0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4:48.06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 1 24575,'-5'4'0,"-15"2"0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4:48.4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4:49.6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9 24575,'0'4'0,"5"-2"0,6-16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4:50.7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4:49.9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24575,'4'0'0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4:51.0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24575,'5'4'0,"6"2"0,9 0 0,12-6 0,5-12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2:42.082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4:51.4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 5 24575,'-4'0'0,"-11"-4"0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4:49.1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1 24575,'-4'0'0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4:51.7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43 24575,'4'0'0,"7"-4"0,1-12 0,3-6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4:52.1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24575,'0'14'0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4:52.4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4:52.7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4:53.1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 1 24575,'-4'4'0,"-16"7"0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4:53.4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 24575,'0'-5'0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4:53.8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0 212 24575,'5'0'0,"10"0"0,4-5 0,2-10 0,2-13 0,7-14 0,3-19 0,-5 1-8191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4:54.16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15 24575,'5'0'0,"1"-14"0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2:42.471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24575,'0'0'-8191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4:54.5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1 24575,'-4'0'0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4:55.06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58 24575,'0'-4'0,"0"-16"0,9-13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4:55.5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4:55.9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85 24575,'5'0'0,"5"0"0,2-5 0,3-10 0,4-12 0,-2-11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4:56.4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31 41 24575,'0'-5'0,"-9"-5"0,-13-16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4:56.8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4:57.1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0 103 24575,'5'0'0,"10"0"0,12-5 0,11-14 0,7-19 0,-3-3-8191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4:57.5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5:04.27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5:04.76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2:42.832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24575,'0'0'-8191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5:05.81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5:06.17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64 0 24575,'-4'0'0,"-7"0"0,-10 0 0,-7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5:05.12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24575,'0'0'-8191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5:05.46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24575,'0'0'-8191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5:06.54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5:06.87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5:07.23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5 0 24575,'-5'0'0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5:07.57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24575,'0'0'-8191</inkml:trace>
  <inkml:trace contextRef="#ctx0" brushRef="#br0" timeOffset="1">487 514 24575,'4'0'0,"7"0"0,6 0 0,4 0 0,4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5:07.93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24575,'5'5'0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5:08.27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16 24575,'0'-4'0,"0"-7"0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2:43.28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5:08.61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0 152 24575,'0'-9'0,"5"-22"0,10-24 0,3-2-8191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5:08.97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</inkml:trace>
  <inkml:trace contextRef="#ctx0" brushRef="#br0" timeOffset="1">81 83 24575,'0'0'-8191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5:09.31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24575,'0'5'0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5:09.65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24575,'0'4'0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5:09.99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165 1196 24575,'0'-5'0,"0"-10"0,0-26 0,0-6-8191</inkml:trace>
  <inkml:trace contextRef="#ctx0" brushRef="#br0" timeOffset="1">138 115 24575,'0'-5'0,"-5"-10"0,-10-3 0,-17-3 0,-11-7 0,0 1-8191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5:10.32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16 1 24575,'-5'0'0,"-6"0"0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5:10.66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24575,'0'0'-8191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5:11.05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24575,'4'5'0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5:11.38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149 0 24575,'0'5'0,"-4"1"0,-7 0 0,-15-2 0,-25 0 0,-5-2-8191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8:15:11.72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120 41 24575,'-5'0'0,"-6"0"0,-5 0 0,-5-4 0,-8-7 0,-8-15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.xml"/><Relationship Id="rId18" Type="http://schemas.openxmlformats.org/officeDocument/2006/relationships/customXml" Target="../ink/ink14.xml"/><Relationship Id="rId26" Type="http://schemas.openxmlformats.org/officeDocument/2006/relationships/customXml" Target="../ink/ink20.xml"/><Relationship Id="rId39" Type="http://schemas.openxmlformats.org/officeDocument/2006/relationships/customXml" Target="../ink/ink30.xml"/><Relationship Id="rId21" Type="http://schemas.openxmlformats.org/officeDocument/2006/relationships/customXml" Target="../ink/ink17.xml"/><Relationship Id="rId34" Type="http://schemas.openxmlformats.org/officeDocument/2006/relationships/customXml" Target="../ink/ink26.xml"/><Relationship Id="rId42" Type="http://schemas.openxmlformats.org/officeDocument/2006/relationships/customXml" Target="../ink/ink32.xml"/><Relationship Id="rId47" Type="http://schemas.openxmlformats.org/officeDocument/2006/relationships/customXml" Target="../ink/ink35.xml"/><Relationship Id="rId50" Type="http://schemas.openxmlformats.org/officeDocument/2006/relationships/customXml" Target="../ink/ink38.xml"/><Relationship Id="rId55" Type="http://schemas.openxmlformats.org/officeDocument/2006/relationships/customXml" Target="../ink/ink42.xml"/><Relationship Id="rId7" Type="http://schemas.openxmlformats.org/officeDocument/2006/relationships/customXml" Target="../ink/ink4.xml"/><Relationship Id="rId2" Type="http://schemas.openxmlformats.org/officeDocument/2006/relationships/chart" Target="../charts/chart1.xml"/><Relationship Id="rId16" Type="http://schemas.openxmlformats.org/officeDocument/2006/relationships/customXml" Target="../ink/ink12.xml"/><Relationship Id="rId29" Type="http://schemas.openxmlformats.org/officeDocument/2006/relationships/customXml" Target="../ink/ink22.xml"/><Relationship Id="rId11" Type="http://schemas.openxmlformats.org/officeDocument/2006/relationships/customXml" Target="../ink/ink8.xml"/><Relationship Id="rId24" Type="http://schemas.openxmlformats.org/officeDocument/2006/relationships/customXml" Target="../ink/ink19.xml"/><Relationship Id="rId32" Type="http://schemas.openxmlformats.org/officeDocument/2006/relationships/customXml" Target="../ink/ink25.xml"/><Relationship Id="rId37" Type="http://schemas.openxmlformats.org/officeDocument/2006/relationships/customXml" Target="../ink/ink29.xml"/><Relationship Id="rId40" Type="http://schemas.openxmlformats.org/officeDocument/2006/relationships/customXml" Target="../ink/ink31.xml"/><Relationship Id="rId45" Type="http://schemas.openxmlformats.org/officeDocument/2006/relationships/image" Target="../media/image11.png"/><Relationship Id="rId53" Type="http://schemas.openxmlformats.org/officeDocument/2006/relationships/customXml" Target="../ink/ink41.xml"/><Relationship Id="rId58" Type="http://schemas.openxmlformats.org/officeDocument/2006/relationships/customXml" Target="../ink/ink45.xml"/><Relationship Id="rId5" Type="http://schemas.openxmlformats.org/officeDocument/2006/relationships/customXml" Target="../ink/ink2.xml"/><Relationship Id="rId19" Type="http://schemas.openxmlformats.org/officeDocument/2006/relationships/customXml" Target="../ink/ink15.xml"/><Relationship Id="rId4" Type="http://schemas.openxmlformats.org/officeDocument/2006/relationships/image" Target="../media/image2.png"/><Relationship Id="rId9" Type="http://schemas.openxmlformats.org/officeDocument/2006/relationships/customXml" Target="../ink/ink6.xml"/><Relationship Id="rId14" Type="http://schemas.openxmlformats.org/officeDocument/2006/relationships/image" Target="../media/image3.png"/><Relationship Id="rId22" Type="http://schemas.openxmlformats.org/officeDocument/2006/relationships/customXml" Target="../ink/ink18.xml"/><Relationship Id="rId27" Type="http://schemas.openxmlformats.org/officeDocument/2006/relationships/image" Target="../media/image6.png"/><Relationship Id="rId30" Type="http://schemas.openxmlformats.org/officeDocument/2006/relationships/customXml" Target="../ink/ink23.xml"/><Relationship Id="rId35" Type="http://schemas.openxmlformats.org/officeDocument/2006/relationships/customXml" Target="../ink/ink27.xml"/><Relationship Id="rId43" Type="http://schemas.openxmlformats.org/officeDocument/2006/relationships/image" Target="../media/image10.png"/><Relationship Id="rId48" Type="http://schemas.openxmlformats.org/officeDocument/2006/relationships/customXml" Target="../ink/ink36.xml"/><Relationship Id="rId56" Type="http://schemas.openxmlformats.org/officeDocument/2006/relationships/customXml" Target="../ink/ink43.xml"/><Relationship Id="rId8" Type="http://schemas.openxmlformats.org/officeDocument/2006/relationships/customXml" Target="../ink/ink5.xml"/><Relationship Id="rId51" Type="http://schemas.openxmlformats.org/officeDocument/2006/relationships/customXml" Target="../ink/ink39.xml"/><Relationship Id="rId3" Type="http://schemas.openxmlformats.org/officeDocument/2006/relationships/customXml" Target="../ink/ink1.xml"/><Relationship Id="rId12" Type="http://schemas.openxmlformats.org/officeDocument/2006/relationships/customXml" Target="../ink/ink9.xml"/><Relationship Id="rId17" Type="http://schemas.openxmlformats.org/officeDocument/2006/relationships/customXml" Target="../ink/ink13.xml"/><Relationship Id="rId25" Type="http://schemas.openxmlformats.org/officeDocument/2006/relationships/image" Target="../media/image5.png"/><Relationship Id="rId33" Type="http://schemas.openxmlformats.org/officeDocument/2006/relationships/image" Target="../media/image7.png"/><Relationship Id="rId38" Type="http://schemas.openxmlformats.org/officeDocument/2006/relationships/image" Target="../media/image8.png"/><Relationship Id="rId46" Type="http://schemas.openxmlformats.org/officeDocument/2006/relationships/customXml" Target="../ink/ink34.xml"/><Relationship Id="rId59" Type="http://schemas.openxmlformats.org/officeDocument/2006/relationships/image" Target="../media/image13.png"/><Relationship Id="rId20" Type="http://schemas.openxmlformats.org/officeDocument/2006/relationships/customXml" Target="../ink/ink16.xml"/><Relationship Id="rId41" Type="http://schemas.openxmlformats.org/officeDocument/2006/relationships/image" Target="../media/image9.png"/><Relationship Id="rId5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customXml" Target="../ink/ink11.xml"/><Relationship Id="rId23" Type="http://schemas.openxmlformats.org/officeDocument/2006/relationships/image" Target="../media/image4.png"/><Relationship Id="rId28" Type="http://schemas.openxmlformats.org/officeDocument/2006/relationships/customXml" Target="../ink/ink21.xml"/><Relationship Id="rId36" Type="http://schemas.openxmlformats.org/officeDocument/2006/relationships/customXml" Target="../ink/ink28.xml"/><Relationship Id="rId49" Type="http://schemas.openxmlformats.org/officeDocument/2006/relationships/customXml" Target="../ink/ink37.xml"/><Relationship Id="rId57" Type="http://schemas.openxmlformats.org/officeDocument/2006/relationships/customXml" Target="../ink/ink44.xml"/><Relationship Id="rId10" Type="http://schemas.openxmlformats.org/officeDocument/2006/relationships/customXml" Target="../ink/ink7.xml"/><Relationship Id="rId31" Type="http://schemas.openxmlformats.org/officeDocument/2006/relationships/customXml" Target="../ink/ink24.xml"/><Relationship Id="rId44" Type="http://schemas.openxmlformats.org/officeDocument/2006/relationships/customXml" Target="../ink/ink33.xml"/><Relationship Id="rId52" Type="http://schemas.openxmlformats.org/officeDocument/2006/relationships/customXml" Target="../ink/ink40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1.png"/><Relationship Id="rId21" Type="http://schemas.openxmlformats.org/officeDocument/2006/relationships/customXml" Target="../ink/ink58.xml"/><Relationship Id="rId42" Type="http://schemas.openxmlformats.org/officeDocument/2006/relationships/customXml" Target="../ink/ink70.xml"/><Relationship Id="rId47" Type="http://schemas.openxmlformats.org/officeDocument/2006/relationships/image" Target="../media/image29.png"/><Relationship Id="rId63" Type="http://schemas.openxmlformats.org/officeDocument/2006/relationships/customXml" Target="../ink/ink85.xml"/><Relationship Id="rId68" Type="http://schemas.openxmlformats.org/officeDocument/2006/relationships/customXml" Target="../ink/ink88.xml"/><Relationship Id="rId84" Type="http://schemas.openxmlformats.org/officeDocument/2006/relationships/customXml" Target="../ink/ink97.xml"/><Relationship Id="rId89" Type="http://schemas.openxmlformats.org/officeDocument/2006/relationships/image" Target="../media/image45.png"/><Relationship Id="rId16" Type="http://schemas.openxmlformats.org/officeDocument/2006/relationships/image" Target="../media/image17.png"/><Relationship Id="rId107" Type="http://schemas.openxmlformats.org/officeDocument/2006/relationships/customXml" Target="../ink/ink111.xml"/><Relationship Id="rId11" Type="http://schemas.openxmlformats.org/officeDocument/2006/relationships/customXml" Target="../ink/ink52.xml"/><Relationship Id="rId32" Type="http://schemas.openxmlformats.org/officeDocument/2006/relationships/customXml" Target="../ink/ink64.xml"/><Relationship Id="rId37" Type="http://schemas.openxmlformats.org/officeDocument/2006/relationships/image" Target="../media/image25.png"/><Relationship Id="rId53" Type="http://schemas.openxmlformats.org/officeDocument/2006/relationships/customXml" Target="../ink/ink77.xml"/><Relationship Id="rId58" Type="http://schemas.openxmlformats.org/officeDocument/2006/relationships/customXml" Target="../ink/ink81.xml"/><Relationship Id="rId74" Type="http://schemas.openxmlformats.org/officeDocument/2006/relationships/customXml" Target="../ink/ink91.xml"/><Relationship Id="rId79" Type="http://schemas.openxmlformats.org/officeDocument/2006/relationships/customXml" Target="../ink/ink94.xml"/><Relationship Id="rId102" Type="http://schemas.openxmlformats.org/officeDocument/2006/relationships/image" Target="../media/image50.png"/><Relationship Id="rId5" Type="http://schemas.openxmlformats.org/officeDocument/2006/relationships/customXml" Target="../ink/ink47.xml"/><Relationship Id="rId90" Type="http://schemas.openxmlformats.org/officeDocument/2006/relationships/customXml" Target="../ink/ink100.xml"/><Relationship Id="rId95" Type="http://schemas.openxmlformats.org/officeDocument/2006/relationships/customXml" Target="../ink/ink103.xml"/><Relationship Id="rId22" Type="http://schemas.openxmlformats.org/officeDocument/2006/relationships/image" Target="../media/image19.png"/><Relationship Id="rId27" Type="http://schemas.openxmlformats.org/officeDocument/2006/relationships/customXml" Target="../ink/ink61.xml"/><Relationship Id="rId43" Type="http://schemas.openxmlformats.org/officeDocument/2006/relationships/customXml" Target="../ink/ink71.xml"/><Relationship Id="rId48" Type="http://schemas.openxmlformats.org/officeDocument/2006/relationships/customXml" Target="../ink/ink74.xml"/><Relationship Id="rId64" Type="http://schemas.openxmlformats.org/officeDocument/2006/relationships/customXml" Target="../ink/ink86.xml"/><Relationship Id="rId69" Type="http://schemas.openxmlformats.org/officeDocument/2006/relationships/image" Target="../media/image36.png"/><Relationship Id="rId80" Type="http://schemas.openxmlformats.org/officeDocument/2006/relationships/image" Target="../media/image41.png"/><Relationship Id="rId85" Type="http://schemas.openxmlformats.org/officeDocument/2006/relationships/image" Target="../media/image43.png"/><Relationship Id="rId12" Type="http://schemas.openxmlformats.org/officeDocument/2006/relationships/image" Target="../media/image15.png"/><Relationship Id="rId17" Type="http://schemas.openxmlformats.org/officeDocument/2006/relationships/customXml" Target="../ink/ink55.xml"/><Relationship Id="rId33" Type="http://schemas.openxmlformats.org/officeDocument/2006/relationships/customXml" Target="../ink/ink65.xml"/><Relationship Id="rId38" Type="http://schemas.openxmlformats.org/officeDocument/2006/relationships/customXml" Target="../ink/ink68.xml"/><Relationship Id="rId59" Type="http://schemas.openxmlformats.org/officeDocument/2006/relationships/image" Target="../media/image33.png"/><Relationship Id="rId103" Type="http://schemas.openxmlformats.org/officeDocument/2006/relationships/customXml" Target="../ink/ink108.xml"/><Relationship Id="rId108" Type="http://schemas.openxmlformats.org/officeDocument/2006/relationships/image" Target="../media/image52.png"/><Relationship Id="rId20" Type="http://schemas.openxmlformats.org/officeDocument/2006/relationships/customXml" Target="../ink/ink57.xml"/><Relationship Id="rId41" Type="http://schemas.openxmlformats.org/officeDocument/2006/relationships/image" Target="../media/image27.png"/><Relationship Id="rId54" Type="http://schemas.openxmlformats.org/officeDocument/2006/relationships/customXml" Target="../ink/ink78.xml"/><Relationship Id="rId62" Type="http://schemas.openxmlformats.org/officeDocument/2006/relationships/customXml" Target="../ink/ink84.xml"/><Relationship Id="rId70" Type="http://schemas.openxmlformats.org/officeDocument/2006/relationships/customXml" Target="../ink/ink89.xml"/><Relationship Id="rId75" Type="http://schemas.openxmlformats.org/officeDocument/2006/relationships/image" Target="../media/image39.png"/><Relationship Id="rId83" Type="http://schemas.openxmlformats.org/officeDocument/2006/relationships/customXml" Target="../ink/ink96.xml"/><Relationship Id="rId88" Type="http://schemas.openxmlformats.org/officeDocument/2006/relationships/customXml" Target="../ink/ink99.xml"/><Relationship Id="rId91" Type="http://schemas.openxmlformats.org/officeDocument/2006/relationships/image" Target="../media/image46.png"/><Relationship Id="rId96" Type="http://schemas.openxmlformats.org/officeDocument/2006/relationships/customXml" Target="../ink/ink10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15" Type="http://schemas.openxmlformats.org/officeDocument/2006/relationships/customXml" Target="../ink/ink54.xml"/><Relationship Id="rId23" Type="http://schemas.openxmlformats.org/officeDocument/2006/relationships/customXml" Target="../ink/ink59.xml"/><Relationship Id="rId28" Type="http://schemas.openxmlformats.org/officeDocument/2006/relationships/customXml" Target="../ink/ink62.xml"/><Relationship Id="rId36" Type="http://schemas.openxmlformats.org/officeDocument/2006/relationships/customXml" Target="../ink/ink67.xml"/><Relationship Id="rId49" Type="http://schemas.openxmlformats.org/officeDocument/2006/relationships/image" Target="../media/image30.png"/><Relationship Id="rId57" Type="http://schemas.openxmlformats.org/officeDocument/2006/relationships/customXml" Target="../ink/ink80.xml"/><Relationship Id="rId106" Type="http://schemas.openxmlformats.org/officeDocument/2006/relationships/customXml" Target="../ink/ink110.xml"/><Relationship Id="rId10" Type="http://schemas.openxmlformats.org/officeDocument/2006/relationships/customXml" Target="../ink/ink51.xml"/><Relationship Id="rId31" Type="http://schemas.openxmlformats.org/officeDocument/2006/relationships/image" Target="../media/image23.png"/><Relationship Id="rId44" Type="http://schemas.openxmlformats.org/officeDocument/2006/relationships/image" Target="../media/image28.png"/><Relationship Id="rId52" Type="http://schemas.openxmlformats.org/officeDocument/2006/relationships/image" Target="../media/image31.png"/><Relationship Id="rId60" Type="http://schemas.openxmlformats.org/officeDocument/2006/relationships/customXml" Target="../ink/ink82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78" Type="http://schemas.openxmlformats.org/officeDocument/2006/relationships/customXml" Target="../ink/ink93.xml"/><Relationship Id="rId81" Type="http://schemas.openxmlformats.org/officeDocument/2006/relationships/customXml" Target="../ink/ink95.xml"/><Relationship Id="rId86" Type="http://schemas.openxmlformats.org/officeDocument/2006/relationships/customXml" Target="../ink/ink98.xml"/><Relationship Id="rId94" Type="http://schemas.openxmlformats.org/officeDocument/2006/relationships/customXml" Target="../ink/ink102.xml"/><Relationship Id="rId99" Type="http://schemas.openxmlformats.org/officeDocument/2006/relationships/customXml" Target="../ink/ink106.xml"/><Relationship Id="rId101" Type="http://schemas.openxmlformats.org/officeDocument/2006/relationships/customXml" Target="../ink/ink107.xml"/><Relationship Id="rId4" Type="http://schemas.openxmlformats.org/officeDocument/2006/relationships/image" Target="../media/image14.png"/><Relationship Id="rId9" Type="http://schemas.openxmlformats.org/officeDocument/2006/relationships/customXml" Target="../ink/ink50.xml"/><Relationship Id="rId13" Type="http://schemas.openxmlformats.org/officeDocument/2006/relationships/customXml" Target="../ink/ink53.xml"/><Relationship Id="rId18" Type="http://schemas.openxmlformats.org/officeDocument/2006/relationships/customXml" Target="../ink/ink56.xml"/><Relationship Id="rId39" Type="http://schemas.openxmlformats.org/officeDocument/2006/relationships/image" Target="../media/image26.png"/><Relationship Id="rId34" Type="http://schemas.openxmlformats.org/officeDocument/2006/relationships/customXml" Target="../ink/ink66.xml"/><Relationship Id="rId50" Type="http://schemas.openxmlformats.org/officeDocument/2006/relationships/customXml" Target="../ink/ink75.xml"/><Relationship Id="rId55" Type="http://schemas.openxmlformats.org/officeDocument/2006/relationships/image" Target="../media/image32.png"/><Relationship Id="rId76" Type="http://schemas.openxmlformats.org/officeDocument/2006/relationships/customXml" Target="../ink/ink92.xml"/><Relationship Id="rId97" Type="http://schemas.openxmlformats.org/officeDocument/2006/relationships/customXml" Target="../ink/ink105.xml"/><Relationship Id="rId104" Type="http://schemas.openxmlformats.org/officeDocument/2006/relationships/customXml" Target="../ink/ink109.xml"/><Relationship Id="rId7" Type="http://schemas.openxmlformats.org/officeDocument/2006/relationships/image" Target="../media/image6.png"/><Relationship Id="rId71" Type="http://schemas.openxmlformats.org/officeDocument/2006/relationships/image" Target="../media/image37.png"/><Relationship Id="rId92" Type="http://schemas.openxmlformats.org/officeDocument/2006/relationships/customXml" Target="../ink/ink101.xml"/><Relationship Id="rId2" Type="http://schemas.openxmlformats.org/officeDocument/2006/relationships/image" Target="../media/image13.png"/><Relationship Id="rId29" Type="http://schemas.openxmlformats.org/officeDocument/2006/relationships/image" Target="../media/image22.png"/><Relationship Id="rId24" Type="http://schemas.openxmlformats.org/officeDocument/2006/relationships/image" Target="../media/image20.png"/><Relationship Id="rId40" Type="http://schemas.openxmlformats.org/officeDocument/2006/relationships/customXml" Target="../ink/ink69.xml"/><Relationship Id="rId45" Type="http://schemas.openxmlformats.org/officeDocument/2006/relationships/customXml" Target="../ink/ink72.xml"/><Relationship Id="rId66" Type="http://schemas.openxmlformats.org/officeDocument/2006/relationships/customXml" Target="../ink/ink87.xml"/><Relationship Id="rId87" Type="http://schemas.openxmlformats.org/officeDocument/2006/relationships/image" Target="../media/image44.png"/><Relationship Id="rId61" Type="http://schemas.openxmlformats.org/officeDocument/2006/relationships/customXml" Target="../ink/ink83.xml"/><Relationship Id="rId82" Type="http://schemas.openxmlformats.org/officeDocument/2006/relationships/image" Target="../media/image42.png"/><Relationship Id="rId19" Type="http://schemas.openxmlformats.org/officeDocument/2006/relationships/image" Target="../media/image18.png"/><Relationship Id="rId14" Type="http://schemas.openxmlformats.org/officeDocument/2006/relationships/image" Target="../media/image16.png"/><Relationship Id="rId30" Type="http://schemas.openxmlformats.org/officeDocument/2006/relationships/customXml" Target="../ink/ink63.xml"/><Relationship Id="rId35" Type="http://schemas.openxmlformats.org/officeDocument/2006/relationships/image" Target="../media/image24.png"/><Relationship Id="rId56" Type="http://schemas.openxmlformats.org/officeDocument/2006/relationships/customXml" Target="../ink/ink79.xml"/><Relationship Id="rId77" Type="http://schemas.openxmlformats.org/officeDocument/2006/relationships/image" Target="../media/image40.png"/><Relationship Id="rId100" Type="http://schemas.openxmlformats.org/officeDocument/2006/relationships/image" Target="../media/image49.png"/><Relationship Id="rId105" Type="http://schemas.openxmlformats.org/officeDocument/2006/relationships/image" Target="../media/image51.png"/><Relationship Id="rId8" Type="http://schemas.openxmlformats.org/officeDocument/2006/relationships/customXml" Target="../ink/ink49.xml"/><Relationship Id="rId51" Type="http://schemas.openxmlformats.org/officeDocument/2006/relationships/customXml" Target="../ink/ink76.xml"/><Relationship Id="rId72" Type="http://schemas.openxmlformats.org/officeDocument/2006/relationships/customXml" Target="../ink/ink90.xml"/><Relationship Id="rId93" Type="http://schemas.openxmlformats.org/officeDocument/2006/relationships/image" Target="../media/image47.png"/><Relationship Id="rId98" Type="http://schemas.openxmlformats.org/officeDocument/2006/relationships/image" Target="../media/image48.png"/><Relationship Id="rId3" Type="http://schemas.openxmlformats.org/officeDocument/2006/relationships/customXml" Target="../ink/ink46.xml"/><Relationship Id="rId25" Type="http://schemas.openxmlformats.org/officeDocument/2006/relationships/customXml" Target="../ink/ink60.xml"/><Relationship Id="rId46" Type="http://schemas.openxmlformats.org/officeDocument/2006/relationships/customXml" Target="../ink/ink73.xml"/><Relationship Id="rId67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EBDD-9D1C-CECB-5CF2-27B5D515C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INSTANCE BASED LEARNING VS MODEL BASED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94977-9A77-CC9C-1B11-0A8DCD298D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/>
              <a:t>ollege </a:t>
            </a:r>
            <a:r>
              <a:rPr lang="en-US" dirty="0"/>
              <a:t>To corporate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86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A1D92-F5B5-9599-6635-23F65D4A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INSTANCE BASED LEARNING</a:t>
            </a: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20419-18F0-098F-6BFE-9F756D16F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Instance-based learning is like learning from examples. Imagine you're trying to identify animals. Instead of having a rulebook, instance-based learning works by comparing new animals to ones you already know. If a new animal looks a lot like a dog you've seen before, you'd guess it's a dog too. It's like saying, "If it looks like a duck, swims like a duck, and quacks like a duck, then it probably is a duck." This method doesn't rely on strict rules; instead, it learns by remembering past examples and making decisions based on similarity. So, in essence, instance-based learning is learning by comparing new things to old ones.</a:t>
            </a:r>
          </a:p>
          <a:p>
            <a:endParaRPr lang="en-US" dirty="0"/>
          </a:p>
          <a:p>
            <a:r>
              <a:rPr lang="en-US" dirty="0"/>
              <a:t>Example of instance based learning is </a:t>
            </a:r>
            <a:r>
              <a:rPr lang="en-US" dirty="0">
                <a:solidFill>
                  <a:srgbClr val="FF0000"/>
                </a:solidFill>
              </a:rPr>
              <a:t>KNN Algorithm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94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9E2F-1BE5-7B2E-F3AE-D8648E74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E4FB99A-696F-18A1-145B-010EE872DB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003737"/>
              </p:ext>
            </p:extLst>
          </p:nvPr>
        </p:nvGraphicFramePr>
        <p:xfrm>
          <a:off x="819150" y="2222500"/>
          <a:ext cx="4918920" cy="3809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4677E0E-A867-56ED-4288-FC72DD3DA22E}"/>
                  </a:ext>
                </a:extLst>
              </p14:cNvPr>
              <p14:cNvContentPartPr/>
              <p14:nvPr/>
            </p14:nvContentPartPr>
            <p14:xfrm>
              <a:off x="4831818" y="4748172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4677E0E-A867-56ED-4288-FC72DD3DA2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5818" y="471217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847AAD3-6CB3-73D5-C7D3-55D7F1BA1949}"/>
                  </a:ext>
                </a:extLst>
              </p14:cNvPr>
              <p14:cNvContentPartPr/>
              <p14:nvPr/>
            </p14:nvContentPartPr>
            <p14:xfrm>
              <a:off x="4831818" y="4613892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847AAD3-6CB3-73D5-C7D3-55D7F1BA19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5818" y="457789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413DED0-584B-7092-5F89-CEA6AC5C2D84}"/>
                  </a:ext>
                </a:extLst>
              </p14:cNvPr>
              <p14:cNvContentPartPr/>
              <p14:nvPr/>
            </p14:nvContentPartPr>
            <p14:xfrm>
              <a:off x="4831818" y="450481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413DED0-584B-7092-5F89-CEA6AC5C2D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5818" y="44688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190A609-4AC0-182A-63BE-1ADD2CD58BEF}"/>
                  </a:ext>
                </a:extLst>
              </p14:cNvPr>
              <p14:cNvContentPartPr/>
              <p14:nvPr/>
            </p14:nvContentPartPr>
            <p14:xfrm>
              <a:off x="4404138" y="4446132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190A609-4AC0-182A-63BE-1ADD2CD58B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68498" y="441013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FB01877-7C98-B981-CDD3-62FA3B68F18A}"/>
                  </a:ext>
                </a:extLst>
              </p14:cNvPr>
              <p14:cNvContentPartPr/>
              <p14:nvPr/>
            </p14:nvContentPartPr>
            <p14:xfrm>
              <a:off x="4462818" y="4806852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FB01877-7C98-B981-CDD3-62FA3B68F1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27178" y="477085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A23AF3E-405C-4DF4-AE60-9B5F7547D877}"/>
                  </a:ext>
                </a:extLst>
              </p14:cNvPr>
              <p14:cNvContentPartPr/>
              <p14:nvPr/>
            </p14:nvContentPartPr>
            <p14:xfrm>
              <a:off x="4303338" y="4706052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A23AF3E-405C-4DF4-AE60-9B5F7547D8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7698" y="46704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070C450-FE12-0031-0842-294098ED89B5}"/>
                  </a:ext>
                </a:extLst>
              </p14:cNvPr>
              <p14:cNvContentPartPr/>
              <p14:nvPr/>
            </p14:nvContentPartPr>
            <p14:xfrm>
              <a:off x="4496658" y="4588692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070C450-FE12-0031-0842-294098ED89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60658" y="455305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D4004BB-C973-C917-9593-6315361C9B3A}"/>
                  </a:ext>
                </a:extLst>
              </p14:cNvPr>
              <p14:cNvContentPartPr/>
              <p14:nvPr/>
            </p14:nvContentPartPr>
            <p14:xfrm>
              <a:off x="4680978" y="4278012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D4004BB-C973-C917-9593-6315361C9B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4978" y="424237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DF9BBFD-9162-E175-9CA3-70F06B50C28C}"/>
                  </a:ext>
                </a:extLst>
              </p14:cNvPr>
              <p14:cNvContentPartPr/>
              <p14:nvPr/>
            </p14:nvContentPartPr>
            <p14:xfrm>
              <a:off x="4177338" y="4278012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DF9BBFD-9162-E175-9CA3-70F06B50C2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41698" y="424237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941DFA5-C979-3F3E-C1B3-4635A4F0F364}"/>
                  </a:ext>
                </a:extLst>
              </p14:cNvPr>
              <p14:cNvContentPartPr/>
              <p14:nvPr/>
            </p14:nvContentPartPr>
            <p14:xfrm>
              <a:off x="3951258" y="5083332"/>
              <a:ext cx="1332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941DFA5-C979-3F3E-C1B3-4635A4F0F36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15258" y="5047692"/>
                <a:ext cx="849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6CEC694-741E-71E3-80D3-AEF748EA021C}"/>
                  </a:ext>
                </a:extLst>
              </p14:cNvPr>
              <p14:cNvContentPartPr/>
              <p14:nvPr/>
            </p14:nvContentPartPr>
            <p14:xfrm>
              <a:off x="4194618" y="4982892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6CEC694-741E-71E3-80D3-AEF748EA02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58618" y="4946892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FD259E0A-0997-1950-B7B3-108376F402AE}"/>
              </a:ext>
            </a:extLst>
          </p:cNvPr>
          <p:cNvGrpSpPr/>
          <p:nvPr/>
        </p:nvGrpSpPr>
        <p:grpSpPr>
          <a:xfrm>
            <a:off x="3993018" y="4739892"/>
            <a:ext cx="134640" cy="33480"/>
            <a:chOff x="3993018" y="4739892"/>
            <a:chExt cx="134640" cy="3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DA8FA4B-5512-2ADF-0EA2-6C18B7381263}"/>
                    </a:ext>
                  </a:extLst>
                </p14:cNvPr>
                <p14:cNvContentPartPr/>
                <p14:nvPr/>
              </p14:nvContentPartPr>
              <p14:xfrm>
                <a:off x="3993018" y="4739892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DA8FA4B-5512-2ADF-0EA2-6C18B738126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57378" y="47038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FEC61D2-F2E9-2553-5499-1FAEBA505CF2}"/>
                    </a:ext>
                  </a:extLst>
                </p14:cNvPr>
                <p14:cNvContentPartPr/>
                <p14:nvPr/>
              </p14:nvContentPartPr>
              <p14:xfrm>
                <a:off x="4127298" y="4773012"/>
                <a:ext cx="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FEC61D2-F2E9-2553-5499-1FAEBA505CF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91298" y="47373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7A1788A-4335-006F-E1B5-0B267E732549}"/>
                  </a:ext>
                </a:extLst>
              </p14:cNvPr>
              <p14:cNvContentPartPr/>
              <p14:nvPr/>
            </p14:nvContentPartPr>
            <p14:xfrm>
              <a:off x="4135578" y="4546932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7A1788A-4335-006F-E1B5-0B267E7325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9578" y="451093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A206709-4C32-28EB-181E-0A17DDFF8A54}"/>
                  </a:ext>
                </a:extLst>
              </p14:cNvPr>
              <p14:cNvContentPartPr/>
              <p14:nvPr/>
            </p14:nvContentPartPr>
            <p14:xfrm>
              <a:off x="3758298" y="4470972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A206709-4C32-28EB-181E-0A17DDFF8A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2298" y="443533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9618F7A-4FA2-FF63-07D1-A1EEE18AA45D}"/>
                  </a:ext>
                </a:extLst>
              </p14:cNvPr>
              <p14:cNvContentPartPr/>
              <p14:nvPr/>
            </p14:nvContentPartPr>
            <p14:xfrm>
              <a:off x="3741378" y="4957692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9618F7A-4FA2-FF63-07D1-A1EEE18AA4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5738" y="492205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E7583AF-0E22-4B94-A76B-FD990F9ED93F}"/>
                  </a:ext>
                </a:extLst>
              </p14:cNvPr>
              <p14:cNvContentPartPr/>
              <p14:nvPr/>
            </p14:nvContentPartPr>
            <p14:xfrm>
              <a:off x="3867018" y="4748172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E7583AF-0E22-4B94-A76B-FD990F9ED9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31378" y="471217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F2E2153-86B3-E005-75E2-026740BEA73B}"/>
                  </a:ext>
                </a:extLst>
              </p14:cNvPr>
              <p14:cNvContentPartPr/>
              <p14:nvPr/>
            </p14:nvContentPartPr>
            <p14:xfrm>
              <a:off x="3959538" y="4420572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F2E2153-86B3-E005-75E2-026740BEA73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23538" y="438493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708318-F579-DCBF-16A2-B58D8A25F15D}"/>
                  </a:ext>
                </a:extLst>
              </p14:cNvPr>
              <p14:cNvContentPartPr/>
              <p14:nvPr/>
            </p14:nvContentPartPr>
            <p14:xfrm>
              <a:off x="3590538" y="4797132"/>
              <a:ext cx="360" cy="1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708318-F579-DCBF-16A2-B58D8A25F15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54538" y="4761132"/>
                <a:ext cx="720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E73CB18-D7DB-CA0B-F48F-1E74777F5D81}"/>
                  </a:ext>
                </a:extLst>
              </p14:cNvPr>
              <p14:cNvContentPartPr/>
              <p14:nvPr/>
            </p14:nvContentPartPr>
            <p14:xfrm>
              <a:off x="2717898" y="3984612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E73CB18-D7DB-CA0B-F48F-1E74777F5D8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81898" y="394897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842F4A1-3F04-9866-604D-CAD01F4DA269}"/>
                  </a:ext>
                </a:extLst>
              </p14:cNvPr>
              <p14:cNvContentPartPr/>
              <p14:nvPr/>
            </p14:nvContentPartPr>
            <p14:xfrm>
              <a:off x="3011298" y="3867252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842F4A1-3F04-9866-604D-CAD01F4DA26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75658" y="383125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C2578E8-0CFF-10A1-15C5-622C09665B48}"/>
                  </a:ext>
                </a:extLst>
              </p14:cNvPr>
              <p14:cNvContentPartPr/>
              <p14:nvPr/>
            </p14:nvContentPartPr>
            <p14:xfrm>
              <a:off x="3128658" y="4026372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C2578E8-0CFF-10A1-15C5-622C09665B4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93018" y="399073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AAA1586-751F-84D5-75A1-98EB66825113}"/>
                  </a:ext>
                </a:extLst>
              </p14:cNvPr>
              <p14:cNvContentPartPr/>
              <p14:nvPr/>
            </p14:nvContentPartPr>
            <p14:xfrm>
              <a:off x="2944338" y="4295292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AAA1586-751F-84D5-75A1-98EB6682511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08698" y="425929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650AFCA-E3F0-6C1B-DEA0-5528EE1F4017}"/>
                  </a:ext>
                </a:extLst>
              </p14:cNvPr>
              <p14:cNvContentPartPr/>
              <p14:nvPr/>
            </p14:nvContentPartPr>
            <p14:xfrm>
              <a:off x="3137658" y="4194492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650AFCA-E3F0-6C1B-DEA0-5528EE1F401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01658" y="415849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9AF6524-C8B2-0844-53E5-AF34A1B7A514}"/>
                  </a:ext>
                </a:extLst>
              </p14:cNvPr>
              <p14:cNvContentPartPr/>
              <p14:nvPr/>
            </p14:nvContentPartPr>
            <p14:xfrm>
              <a:off x="2441058" y="4211052"/>
              <a:ext cx="180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9AF6524-C8B2-0844-53E5-AF34A1B7A51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05418" y="4175412"/>
                <a:ext cx="7344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42E7CA07-CF4F-CB6A-76D3-7E22CD80D08E}"/>
              </a:ext>
            </a:extLst>
          </p:cNvPr>
          <p:cNvGrpSpPr/>
          <p:nvPr/>
        </p:nvGrpSpPr>
        <p:grpSpPr>
          <a:xfrm>
            <a:off x="2826618" y="4068492"/>
            <a:ext cx="101160" cy="67680"/>
            <a:chOff x="2826618" y="4068492"/>
            <a:chExt cx="101160" cy="6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0CCA34E-CEBA-1C29-0C72-0CE290D4FC2C}"/>
                    </a:ext>
                  </a:extLst>
                </p14:cNvPr>
                <p14:cNvContentPartPr/>
                <p14:nvPr/>
              </p14:nvContentPartPr>
              <p14:xfrm>
                <a:off x="2927418" y="4068492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0CCA34E-CEBA-1C29-0C72-0CE290D4FC2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91778" y="40324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2BEDDB9-3AB4-6067-65FC-982E71830FEF}"/>
                    </a:ext>
                  </a:extLst>
                </p14:cNvPr>
                <p14:cNvContentPartPr/>
                <p14:nvPr/>
              </p14:nvContentPartPr>
              <p14:xfrm>
                <a:off x="2826618" y="4135812"/>
                <a:ext cx="36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2BEDDB9-3AB4-6067-65FC-982E71830FE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90978" y="409981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968BE7A-B639-8249-DCF2-93E4EB080766}"/>
                  </a:ext>
                </a:extLst>
              </p14:cNvPr>
              <p14:cNvContentPartPr/>
              <p14:nvPr/>
            </p14:nvContentPartPr>
            <p14:xfrm>
              <a:off x="2659218" y="4261452"/>
              <a:ext cx="360" cy="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968BE7A-B639-8249-DCF2-93E4EB08076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23218" y="422545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39B60A7-FD16-D41C-DE6E-E3ADEBCD9AFC}"/>
                  </a:ext>
                </a:extLst>
              </p14:cNvPr>
              <p14:cNvContentPartPr/>
              <p14:nvPr/>
            </p14:nvContentPartPr>
            <p14:xfrm>
              <a:off x="2768298" y="4521372"/>
              <a:ext cx="1800" cy="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39B60A7-FD16-D41C-DE6E-E3ADEBCD9AF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732298" y="4485732"/>
                <a:ext cx="734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5B76F7B-F50D-7789-DD62-A79B5A1C7A7D}"/>
                  </a:ext>
                </a:extLst>
              </p14:cNvPr>
              <p14:cNvContentPartPr/>
              <p14:nvPr/>
            </p14:nvContentPartPr>
            <p14:xfrm>
              <a:off x="3791778" y="4227612"/>
              <a:ext cx="360" cy="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5B76F7B-F50D-7789-DD62-A79B5A1C7A7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56138" y="4191972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C2C398CF-16DB-963F-C032-F283D6F58D3B}"/>
              </a:ext>
            </a:extLst>
          </p:cNvPr>
          <p:cNvGrpSpPr/>
          <p:nvPr/>
        </p:nvGrpSpPr>
        <p:grpSpPr>
          <a:xfrm>
            <a:off x="3003018" y="4504812"/>
            <a:ext cx="209880" cy="134640"/>
            <a:chOff x="3003018" y="4504812"/>
            <a:chExt cx="209880" cy="13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75558D1-83C7-FF32-7C14-8B6F2F0B3124}"/>
                    </a:ext>
                  </a:extLst>
                </p14:cNvPr>
                <p14:cNvContentPartPr/>
                <p14:nvPr/>
              </p14:nvContentPartPr>
              <p14:xfrm>
                <a:off x="3003018" y="4567092"/>
                <a:ext cx="18360" cy="5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75558D1-83C7-FF32-7C14-8B6F2F0B312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67378" y="4531092"/>
                  <a:ext cx="900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9F52EA6-CC6D-446D-A97B-AB4F854E94D1}"/>
                    </a:ext>
                  </a:extLst>
                </p14:cNvPr>
                <p14:cNvContentPartPr/>
                <p14:nvPr/>
              </p14:nvContentPartPr>
              <p14:xfrm>
                <a:off x="3162498" y="4504812"/>
                <a:ext cx="1800" cy="3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9F52EA6-CC6D-446D-A97B-AB4F854E94D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26498" y="4468812"/>
                  <a:ext cx="734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2484CEF-E3D8-15C7-25BF-F007471C938B}"/>
                    </a:ext>
                  </a:extLst>
                </p14:cNvPr>
                <p14:cNvContentPartPr/>
                <p14:nvPr/>
              </p14:nvContentPartPr>
              <p14:xfrm>
                <a:off x="3196338" y="4626852"/>
                <a:ext cx="16560" cy="12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2484CEF-E3D8-15C7-25BF-F007471C938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60338" y="4590852"/>
                  <a:ext cx="88200" cy="8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75D7B8A-7E6D-5F30-0FAE-258C42142526}"/>
                  </a:ext>
                </a:extLst>
              </p14:cNvPr>
              <p14:cNvContentPartPr/>
              <p14:nvPr/>
            </p14:nvContentPartPr>
            <p14:xfrm>
              <a:off x="3397578" y="4018092"/>
              <a:ext cx="360" cy="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75D7B8A-7E6D-5F30-0FAE-258C4214252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61578" y="3982092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9B01947D-D8E7-3B40-E72C-4B3E02BE9D49}"/>
              </a:ext>
            </a:extLst>
          </p:cNvPr>
          <p:cNvGrpSpPr/>
          <p:nvPr/>
        </p:nvGrpSpPr>
        <p:grpSpPr>
          <a:xfrm>
            <a:off x="3338898" y="4194492"/>
            <a:ext cx="134280" cy="50760"/>
            <a:chOff x="3338898" y="4194492"/>
            <a:chExt cx="134280" cy="5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B4ECAE1-A79A-3CF2-C913-DCAB810E1FEF}"/>
                    </a:ext>
                  </a:extLst>
                </p14:cNvPr>
                <p14:cNvContentPartPr/>
                <p14:nvPr/>
              </p14:nvContentPartPr>
              <p14:xfrm>
                <a:off x="3472818" y="4194492"/>
                <a:ext cx="36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B4ECAE1-A79A-3CF2-C913-DCAB810E1FE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36818" y="41584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5474E04-5836-4D40-A184-8DD06D4CB739}"/>
                    </a:ext>
                  </a:extLst>
                </p14:cNvPr>
                <p14:cNvContentPartPr/>
                <p14:nvPr/>
              </p14:nvContentPartPr>
              <p14:xfrm>
                <a:off x="3338898" y="4244892"/>
                <a:ext cx="360" cy="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5474E04-5836-4D40-A184-8DD06D4CB73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02898" y="42088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104E2B0-1951-1019-6344-8E19B86F5CC3}"/>
                  </a:ext>
                </a:extLst>
              </p14:cNvPr>
              <p14:cNvContentPartPr/>
              <p14:nvPr/>
            </p14:nvContentPartPr>
            <p14:xfrm>
              <a:off x="3380298" y="4521372"/>
              <a:ext cx="360" cy="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104E2B0-1951-1019-6344-8E19B86F5CC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44658" y="448573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E7B8BE0-4C31-FFEA-7632-241635BCF002}"/>
                  </a:ext>
                </a:extLst>
              </p14:cNvPr>
              <p14:cNvContentPartPr/>
              <p14:nvPr/>
            </p14:nvContentPartPr>
            <p14:xfrm>
              <a:off x="3271578" y="4722612"/>
              <a:ext cx="360" cy="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E7B8BE0-4C31-FFEA-7632-241635BCF00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35578" y="4686972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052BB578-D9AB-D2BB-07AD-9929E8AD9927}"/>
              </a:ext>
            </a:extLst>
          </p:cNvPr>
          <p:cNvGrpSpPr/>
          <p:nvPr/>
        </p:nvGrpSpPr>
        <p:grpSpPr>
          <a:xfrm>
            <a:off x="3087258" y="4378812"/>
            <a:ext cx="343800" cy="42120"/>
            <a:chOff x="3087258" y="4378812"/>
            <a:chExt cx="343800" cy="4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CAAE37C-F5E3-4C3E-A815-AABF5C3B775A}"/>
                    </a:ext>
                  </a:extLst>
                </p14:cNvPr>
                <p14:cNvContentPartPr/>
                <p14:nvPr/>
              </p14:nvContentPartPr>
              <p14:xfrm>
                <a:off x="3179058" y="4404012"/>
                <a:ext cx="36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CAAE37C-F5E3-4C3E-A815-AABF5C3B775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43418" y="43683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9525412-1574-0A26-A609-EBA1702DE987}"/>
                    </a:ext>
                  </a:extLst>
                </p14:cNvPr>
                <p14:cNvContentPartPr/>
                <p14:nvPr/>
              </p14:nvContentPartPr>
              <p14:xfrm>
                <a:off x="3087258" y="4395732"/>
                <a:ext cx="36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9525412-1574-0A26-A609-EBA1702DE98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51258" y="43600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DDB7968-4668-04AD-2618-448A02124A6D}"/>
                    </a:ext>
                  </a:extLst>
                </p14:cNvPr>
                <p14:cNvContentPartPr/>
                <p14:nvPr/>
              </p14:nvContentPartPr>
              <p14:xfrm>
                <a:off x="3430698" y="4420572"/>
                <a:ext cx="360" cy="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DDB7968-4668-04AD-2618-448A02124A6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395058" y="43849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566B2B0-DDD4-7ACA-B188-574A677EFDE0}"/>
                    </a:ext>
                  </a:extLst>
                </p14:cNvPr>
                <p14:cNvContentPartPr/>
                <p14:nvPr/>
              </p14:nvContentPartPr>
              <p14:xfrm>
                <a:off x="3321618" y="4378812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566B2B0-DDD4-7ACA-B188-574A677EFDE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85978" y="434281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81CE38F-5E62-4B62-A1E7-D96B65CF0949}"/>
                  </a:ext>
                </a:extLst>
              </p14:cNvPr>
              <p14:cNvContentPartPr/>
              <p14:nvPr/>
            </p14:nvContentPartPr>
            <p14:xfrm>
              <a:off x="2272938" y="3120252"/>
              <a:ext cx="360" cy="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81CE38F-5E62-4B62-A1E7-D96B65CF094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37298" y="30846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672F37B-9BC1-E5D4-4DB2-633EB9A908C7}"/>
                  </a:ext>
                </a:extLst>
              </p14:cNvPr>
              <p14:cNvContentPartPr/>
              <p14:nvPr/>
            </p14:nvContentPartPr>
            <p14:xfrm>
              <a:off x="3850458" y="2634252"/>
              <a:ext cx="360" cy="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672F37B-9BC1-E5D4-4DB2-633EB9A908C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14818" y="259825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1C64FBC-6F87-5E1B-A6F4-89145B38B4BC}"/>
                  </a:ext>
                </a:extLst>
              </p14:cNvPr>
              <p14:cNvContentPartPr/>
              <p14:nvPr/>
            </p14:nvContentPartPr>
            <p14:xfrm>
              <a:off x="4974378" y="4899012"/>
              <a:ext cx="360" cy="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1C64FBC-6F87-5E1B-A6F4-89145B38B4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38738" y="4863372"/>
                <a:ext cx="72000" cy="72000"/>
              </a:xfrm>
              <a:prstGeom prst="rect">
                <a:avLst/>
              </a:prstGeom>
            </p:spPr>
          </p:pic>
        </mc:Fallback>
      </mc:AlternateContent>
      <p:pic>
        <p:nvPicPr>
          <p:cNvPr id="75" name="Picture 74">
            <a:extLst>
              <a:ext uri="{FF2B5EF4-FFF2-40B4-BE49-F238E27FC236}">
                <a16:creationId xmlns:a16="http://schemas.microsoft.com/office/drawing/2014/main" id="{EE3FC5F1-0141-FBB2-6689-3496909F4E82}"/>
              </a:ext>
            </a:extLst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7636818" y="2110062"/>
            <a:ext cx="3969056" cy="202575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29AEBD8D-6730-0E28-8C4C-D4A418C68C8B}"/>
              </a:ext>
            </a:extLst>
          </p:cNvPr>
          <p:cNvSpPr txBox="1"/>
          <p:nvPr/>
        </p:nvSpPr>
        <p:spPr>
          <a:xfrm>
            <a:off x="289500" y="5997714"/>
            <a:ext cx="51677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instance based learning model store/keep data  and when new data is come it predict output based on similarities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62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1C2A-BD1B-A4D7-3A19-4288EA71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BASED LEARNING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0C2E9D-86E1-CA8E-620E-33EB4D6CD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3697" y="2022091"/>
            <a:ext cx="3210373" cy="163852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1D7FE8-04DF-BD28-EF71-F296B16A40CE}"/>
              </a:ext>
            </a:extLst>
          </p:cNvPr>
          <p:cNvCxnSpPr/>
          <p:nvPr/>
        </p:nvCxnSpPr>
        <p:spPr>
          <a:xfrm>
            <a:off x="2159540" y="2752928"/>
            <a:ext cx="0" cy="272374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337564-CF59-4725-F345-EAEE76F4BFBC}"/>
              </a:ext>
            </a:extLst>
          </p:cNvPr>
          <p:cNvCxnSpPr/>
          <p:nvPr/>
        </p:nvCxnSpPr>
        <p:spPr>
          <a:xfrm>
            <a:off x="2363821" y="5486400"/>
            <a:ext cx="3054485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898AF57-0915-FEC1-49F4-B6312AE72C1E}"/>
                  </a:ext>
                </a:extLst>
              </p14:cNvPr>
              <p14:cNvContentPartPr/>
              <p14:nvPr/>
            </p14:nvContentPartPr>
            <p14:xfrm>
              <a:off x="2665302" y="4027151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898AF57-0915-FEC1-49F4-B6312AE72C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8822" y="402103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5CBFBFF-1160-E442-EEAD-72ABA8251465}"/>
                  </a:ext>
                </a:extLst>
              </p14:cNvPr>
              <p14:cNvContentPartPr/>
              <p14:nvPr/>
            </p14:nvContentPartPr>
            <p14:xfrm>
              <a:off x="2743422" y="3842471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5CBFBFF-1160-E442-EEAD-72ABA82514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7302" y="383635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D015F18-3300-226A-9B50-3BF9EBBDA56B}"/>
                  </a:ext>
                </a:extLst>
              </p14:cNvPr>
              <p14:cNvContentPartPr/>
              <p14:nvPr/>
            </p14:nvContentPartPr>
            <p14:xfrm>
              <a:off x="2616342" y="4046591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D015F18-3300-226A-9B50-3BF9EBBDA5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0702" y="401059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39CC022-82F6-B983-4686-7EE16389B80B}"/>
                  </a:ext>
                </a:extLst>
              </p14:cNvPr>
              <p14:cNvContentPartPr/>
              <p14:nvPr/>
            </p14:nvContentPartPr>
            <p14:xfrm>
              <a:off x="2781942" y="3832751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39CC022-82F6-B983-4686-7EE16389B8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45942" y="379675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BEDFB69-6B02-28BA-AACD-32F2D650D763}"/>
                  </a:ext>
                </a:extLst>
              </p14:cNvPr>
              <p14:cNvContentPartPr/>
              <p14:nvPr/>
            </p14:nvContentPartPr>
            <p14:xfrm>
              <a:off x="2811102" y="3997631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BEDFB69-6B02-28BA-AACD-32F2D650D7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5462" y="396199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DA366EE-7250-78D9-52A8-7177396D92F0}"/>
                  </a:ext>
                </a:extLst>
              </p14:cNvPr>
              <p14:cNvContentPartPr/>
              <p14:nvPr/>
            </p14:nvContentPartPr>
            <p14:xfrm>
              <a:off x="3141582" y="4085471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DA366EE-7250-78D9-52A8-7177396D92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05942" y="404983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FC0926A-EEB4-9DB8-EE93-4E4D5945483E}"/>
                  </a:ext>
                </a:extLst>
              </p14:cNvPr>
              <p14:cNvContentPartPr/>
              <p14:nvPr/>
            </p14:nvContentPartPr>
            <p14:xfrm>
              <a:off x="3163902" y="4289591"/>
              <a:ext cx="7560" cy="4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FC0926A-EEB4-9DB8-EE93-4E4D5945483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28262" y="4253591"/>
                <a:ext cx="79200" cy="7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3452B1BA-98A0-EC73-AFEA-7153BF52F464}"/>
              </a:ext>
            </a:extLst>
          </p:cNvPr>
          <p:cNvGrpSpPr/>
          <p:nvPr/>
        </p:nvGrpSpPr>
        <p:grpSpPr>
          <a:xfrm>
            <a:off x="2684742" y="4183031"/>
            <a:ext cx="262800" cy="223560"/>
            <a:chOff x="2684742" y="4183031"/>
            <a:chExt cx="262800" cy="22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0C11E00-3B28-D043-5E54-3DB4AFC2EF9E}"/>
                    </a:ext>
                  </a:extLst>
                </p14:cNvPr>
                <p14:cNvContentPartPr/>
                <p14:nvPr/>
              </p14:nvContentPartPr>
              <p14:xfrm>
                <a:off x="2749542" y="4406231"/>
                <a:ext cx="360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0C11E00-3B28-D043-5E54-3DB4AFC2EF9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13542" y="4370591"/>
                  <a:ext cx="75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4919686-82E0-307B-B7A2-F03DDFC619C4}"/>
                    </a:ext>
                  </a:extLst>
                </p14:cNvPr>
                <p14:cNvContentPartPr/>
                <p14:nvPr/>
              </p14:nvContentPartPr>
              <p14:xfrm>
                <a:off x="2812182" y="4279871"/>
                <a:ext cx="9360" cy="4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4919686-82E0-307B-B7A2-F03DDFC619C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76182" y="4244231"/>
                  <a:ext cx="81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B0DA25F-2C4C-37B4-48E4-54BAF94914B2}"/>
                    </a:ext>
                  </a:extLst>
                </p14:cNvPr>
                <p14:cNvContentPartPr/>
                <p14:nvPr/>
              </p14:nvContentPartPr>
              <p14:xfrm>
                <a:off x="2684742" y="4241351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B0DA25F-2C4C-37B4-48E4-54BAF94914B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49102" y="420535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391447B-9F79-AA5B-5F7F-DE25017237CD}"/>
                    </a:ext>
                  </a:extLst>
                </p14:cNvPr>
                <p14:cNvContentPartPr/>
                <p14:nvPr/>
              </p14:nvContentPartPr>
              <p14:xfrm>
                <a:off x="2781942" y="4345031"/>
                <a:ext cx="5760" cy="5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391447B-9F79-AA5B-5F7F-DE25017237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45942" y="4309391"/>
                  <a:ext cx="774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B1F1030-A9D5-DB60-86AB-DC2A058AA6E2}"/>
                    </a:ext>
                  </a:extLst>
                </p14:cNvPr>
                <p14:cNvContentPartPr/>
                <p14:nvPr/>
              </p14:nvContentPartPr>
              <p14:xfrm>
                <a:off x="2947182" y="4183031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B1F1030-A9D5-DB60-86AB-DC2A058AA6E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1542" y="414703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E56CA2F-5992-4459-B071-A17241FBC07E}"/>
              </a:ext>
            </a:extLst>
          </p:cNvPr>
          <p:cNvGrpSpPr/>
          <p:nvPr/>
        </p:nvGrpSpPr>
        <p:grpSpPr>
          <a:xfrm>
            <a:off x="2888862" y="4494071"/>
            <a:ext cx="135720" cy="68400"/>
            <a:chOff x="2888862" y="4494071"/>
            <a:chExt cx="135720" cy="6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DBB73E9-91B6-637B-4F27-DF257B2D0943}"/>
                    </a:ext>
                  </a:extLst>
                </p14:cNvPr>
                <p14:cNvContentPartPr/>
                <p14:nvPr/>
              </p14:nvContentPartPr>
              <p14:xfrm>
                <a:off x="2888862" y="4562111"/>
                <a:ext cx="21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DBB73E9-91B6-637B-4F27-DF257B2D094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53222" y="4526111"/>
                  <a:ext cx="73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78B95E3-937B-E467-C522-2223A5244F06}"/>
                    </a:ext>
                  </a:extLst>
                </p14:cNvPr>
                <p14:cNvContentPartPr/>
                <p14:nvPr/>
              </p14:nvContentPartPr>
              <p14:xfrm>
                <a:off x="2986422" y="4494071"/>
                <a:ext cx="38160" cy="6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78B95E3-937B-E467-C522-2223A5244F0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950422" y="4458431"/>
                  <a:ext cx="109800" cy="7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016328F-7539-E84D-4DC7-AF6945B98C3C}"/>
                  </a:ext>
                </a:extLst>
              </p14:cNvPr>
              <p14:cNvContentPartPr/>
              <p14:nvPr/>
            </p14:nvContentPartPr>
            <p14:xfrm>
              <a:off x="3582222" y="4161431"/>
              <a:ext cx="7560" cy="2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016328F-7539-E84D-4DC7-AF6945B98C3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546222" y="4125791"/>
                <a:ext cx="79200" cy="7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8149FE0D-5098-7818-8514-0F3CBB32D7A2}"/>
              </a:ext>
            </a:extLst>
          </p:cNvPr>
          <p:cNvGrpSpPr/>
          <p:nvPr/>
        </p:nvGrpSpPr>
        <p:grpSpPr>
          <a:xfrm>
            <a:off x="3062382" y="3871271"/>
            <a:ext cx="124200" cy="39600"/>
            <a:chOff x="3062382" y="3871271"/>
            <a:chExt cx="124200" cy="3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5784E3A-9678-9D33-6E18-89C665AD6968}"/>
                    </a:ext>
                  </a:extLst>
                </p14:cNvPr>
                <p14:cNvContentPartPr/>
                <p14:nvPr/>
              </p14:nvContentPartPr>
              <p14:xfrm>
                <a:off x="3062382" y="3871271"/>
                <a:ext cx="21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5784E3A-9678-9D33-6E18-89C665AD696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26742" y="3835631"/>
                  <a:ext cx="73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F3A6092-C579-CC46-B995-E048D6B75464}"/>
                    </a:ext>
                  </a:extLst>
                </p14:cNvPr>
                <p14:cNvContentPartPr/>
                <p14:nvPr/>
              </p14:nvContentPartPr>
              <p14:xfrm>
                <a:off x="3171102" y="3895031"/>
                <a:ext cx="15480" cy="15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F3A6092-C579-CC46-B995-E048D6B7546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35462" y="3859391"/>
                  <a:ext cx="87120" cy="8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906A2BC-208D-7997-F9C1-A0C2D32FF93D}"/>
                  </a:ext>
                </a:extLst>
              </p14:cNvPr>
              <p14:cNvContentPartPr/>
              <p14:nvPr/>
            </p14:nvContentPartPr>
            <p14:xfrm>
              <a:off x="3375222" y="3637991"/>
              <a:ext cx="360" cy="5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906A2BC-208D-7997-F9C1-A0C2D32FF93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39222" y="3601991"/>
                <a:ext cx="720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C65BF3C-61E1-BDE2-A076-8FAC5E9A954B}"/>
                  </a:ext>
                </a:extLst>
              </p14:cNvPr>
              <p14:cNvContentPartPr/>
              <p14:nvPr/>
            </p14:nvContentPartPr>
            <p14:xfrm>
              <a:off x="3297462" y="4114631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C65BF3C-61E1-BDE2-A076-8FAC5E9A95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1822" y="407863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16D5825-6628-CE93-546D-E899F824DF8D}"/>
                  </a:ext>
                </a:extLst>
              </p14:cNvPr>
              <p14:cNvContentPartPr/>
              <p14:nvPr/>
            </p14:nvContentPartPr>
            <p14:xfrm>
              <a:off x="3395022" y="4610711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16D5825-6628-CE93-546D-E899F824DF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59022" y="457507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22E5EA8-A332-F7FF-9044-407545DFE223}"/>
                  </a:ext>
                </a:extLst>
              </p14:cNvPr>
              <p14:cNvContentPartPr/>
              <p14:nvPr/>
            </p14:nvContentPartPr>
            <p14:xfrm>
              <a:off x="3103782" y="4746791"/>
              <a:ext cx="9360" cy="57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22E5EA8-A332-F7FF-9044-407545DFE22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68142" y="4711151"/>
                <a:ext cx="810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25AD5D6-5B77-0162-473C-5DD5335DBE32}"/>
                  </a:ext>
                </a:extLst>
              </p14:cNvPr>
              <p14:cNvContentPartPr/>
              <p14:nvPr/>
            </p14:nvContentPartPr>
            <p14:xfrm>
              <a:off x="2849982" y="4940111"/>
              <a:ext cx="360" cy="21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25AD5D6-5B77-0162-473C-5DD5335DBE3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13982" y="4904111"/>
                <a:ext cx="720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C708ADE-12B8-7B32-12ED-1D08347C14AD}"/>
                  </a:ext>
                </a:extLst>
              </p14:cNvPr>
              <p14:cNvContentPartPr/>
              <p14:nvPr/>
            </p14:nvContentPartPr>
            <p14:xfrm>
              <a:off x="3307182" y="4885031"/>
              <a:ext cx="63000" cy="763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C708ADE-12B8-7B32-12ED-1D08347C14A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271182" y="4849391"/>
                <a:ext cx="13464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57E452B-C06E-DB1E-65C6-A8618F0F8D30}"/>
                  </a:ext>
                </a:extLst>
              </p14:cNvPr>
              <p14:cNvContentPartPr/>
              <p14:nvPr/>
            </p14:nvContentPartPr>
            <p14:xfrm>
              <a:off x="3647742" y="4605671"/>
              <a:ext cx="4320" cy="54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57E452B-C06E-DB1E-65C6-A8618F0F8D3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11742" y="4570031"/>
                <a:ext cx="7596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9794E06-615B-6EFE-D69D-663B4A189BAF}"/>
                  </a:ext>
                </a:extLst>
              </p14:cNvPr>
              <p14:cNvContentPartPr/>
              <p14:nvPr/>
            </p14:nvContentPartPr>
            <p14:xfrm>
              <a:off x="3373422" y="4328471"/>
              <a:ext cx="21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9794E06-615B-6EFE-D69D-663B4A189BA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337782" y="4292831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38F64BF-F932-2BC8-5A06-5AD050F4D40E}"/>
                  </a:ext>
                </a:extLst>
              </p14:cNvPr>
              <p14:cNvContentPartPr/>
              <p14:nvPr/>
            </p14:nvContentPartPr>
            <p14:xfrm>
              <a:off x="2548302" y="4735631"/>
              <a:ext cx="3600" cy="21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38F64BF-F932-2BC8-5A06-5AD050F4D40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512662" y="4699991"/>
                <a:ext cx="7524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D6F2E3F-CB4C-9756-5D90-462B9F7D4768}"/>
                  </a:ext>
                </a:extLst>
              </p14:cNvPr>
              <p14:cNvContentPartPr/>
              <p14:nvPr/>
            </p14:nvContentPartPr>
            <p14:xfrm>
              <a:off x="3647742" y="3978551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D6F2E3F-CB4C-9756-5D90-462B9F7D47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11742" y="394255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6107B9D-AC54-33CC-0A51-F5373094A4CF}"/>
                  </a:ext>
                </a:extLst>
              </p14:cNvPr>
              <p14:cNvContentPartPr/>
              <p14:nvPr/>
            </p14:nvContentPartPr>
            <p14:xfrm>
              <a:off x="3677262" y="4434311"/>
              <a:ext cx="28440" cy="306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6107B9D-AC54-33CC-0A51-F5373094A4C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41262" y="4398311"/>
                <a:ext cx="10008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68D9FC2-A5AC-9885-F877-739750E0C9FB}"/>
                  </a:ext>
                </a:extLst>
              </p14:cNvPr>
              <p14:cNvContentPartPr/>
              <p14:nvPr/>
            </p14:nvContentPartPr>
            <p14:xfrm>
              <a:off x="3928542" y="4041551"/>
              <a:ext cx="11520" cy="151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68D9FC2-A5AC-9885-F877-739750E0C9F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892542" y="4005551"/>
                <a:ext cx="8316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19764A3-E3EB-3750-546D-FF70E45AF135}"/>
                  </a:ext>
                </a:extLst>
              </p14:cNvPr>
              <p14:cNvContentPartPr/>
              <p14:nvPr/>
            </p14:nvContentPartPr>
            <p14:xfrm>
              <a:off x="3199902" y="3647711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19764A3-E3EB-3750-546D-FF70E45AF1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64262" y="361171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4957A52-27D4-ABFF-75D8-EAEC4DF0395A}"/>
                  </a:ext>
                </a:extLst>
              </p14:cNvPr>
              <p14:cNvContentPartPr/>
              <p14:nvPr/>
            </p14:nvContentPartPr>
            <p14:xfrm>
              <a:off x="3404742" y="3892871"/>
              <a:ext cx="62280" cy="374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4957A52-27D4-ABFF-75D8-EAEC4DF0395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368742" y="3856871"/>
                <a:ext cx="1339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CC46CE9-823B-B007-865A-210B6188898C}"/>
                  </a:ext>
                </a:extLst>
              </p14:cNvPr>
              <p14:cNvContentPartPr/>
              <p14:nvPr/>
            </p14:nvContentPartPr>
            <p14:xfrm>
              <a:off x="3754662" y="3754631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CC46CE9-823B-B007-865A-210B6188898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19022" y="371863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8CFB7B4-8277-BB6F-4E17-EB3E725DD67D}"/>
                  </a:ext>
                </a:extLst>
              </p14:cNvPr>
              <p14:cNvContentPartPr/>
              <p14:nvPr/>
            </p14:nvContentPartPr>
            <p14:xfrm>
              <a:off x="4415982" y="4542671"/>
              <a:ext cx="360" cy="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8CFB7B4-8277-BB6F-4E17-EB3E725DD67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380342" y="450703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82685E9-DE56-75A1-92C7-C5BBCDE46F3F}"/>
                  </a:ext>
                </a:extLst>
              </p14:cNvPr>
              <p14:cNvContentPartPr/>
              <p14:nvPr/>
            </p14:nvContentPartPr>
            <p14:xfrm>
              <a:off x="4542342" y="4309391"/>
              <a:ext cx="36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82685E9-DE56-75A1-92C7-C5BBCDE46F3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506702" y="427339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FD52697-7D0B-38DB-675F-60D699826E87}"/>
                  </a:ext>
                </a:extLst>
              </p14:cNvPr>
              <p14:cNvContentPartPr/>
              <p14:nvPr/>
            </p14:nvContentPartPr>
            <p14:xfrm>
              <a:off x="4912422" y="3929591"/>
              <a:ext cx="360" cy="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FD52697-7D0B-38DB-675F-60D699826E8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76782" y="389395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DAA04DB-8BC6-0147-857F-0E9629861A9F}"/>
                  </a:ext>
                </a:extLst>
              </p14:cNvPr>
              <p14:cNvContentPartPr/>
              <p14:nvPr/>
            </p14:nvContentPartPr>
            <p14:xfrm>
              <a:off x="4763022" y="3832751"/>
              <a:ext cx="2340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DAA04DB-8BC6-0147-857F-0E9629861A9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727022" y="3796751"/>
                <a:ext cx="9504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E1CFE813-8CF3-2464-1279-9FC2371747DC}"/>
              </a:ext>
            </a:extLst>
          </p:cNvPr>
          <p:cNvGrpSpPr/>
          <p:nvPr/>
        </p:nvGrpSpPr>
        <p:grpSpPr>
          <a:xfrm>
            <a:off x="4445502" y="4017431"/>
            <a:ext cx="282600" cy="87840"/>
            <a:chOff x="4445502" y="4017431"/>
            <a:chExt cx="282600" cy="8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030F1D8-F53A-981B-9149-A9BFF333B633}"/>
                    </a:ext>
                  </a:extLst>
                </p14:cNvPr>
                <p14:cNvContentPartPr/>
                <p14:nvPr/>
              </p14:nvContentPartPr>
              <p14:xfrm>
                <a:off x="4591302" y="4104911"/>
                <a:ext cx="36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030F1D8-F53A-981B-9149-A9BFF333B6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55302" y="406891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07510B3-7E57-210C-9515-2F33ED7739D5}"/>
                    </a:ext>
                  </a:extLst>
                </p14:cNvPr>
                <p14:cNvContentPartPr/>
                <p14:nvPr/>
              </p14:nvContentPartPr>
              <p14:xfrm>
                <a:off x="4727742" y="4036871"/>
                <a:ext cx="36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07510B3-7E57-210C-9515-2F33ED7739D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91742" y="400087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80914E3-50CA-9FD1-5529-F250402AFDCB}"/>
                    </a:ext>
                  </a:extLst>
                </p14:cNvPr>
                <p14:cNvContentPartPr/>
                <p14:nvPr/>
              </p14:nvContentPartPr>
              <p14:xfrm>
                <a:off x="4445502" y="4017431"/>
                <a:ext cx="36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80914E3-50CA-9FD1-5529-F250402AFDC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409862" y="398179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F0F8E53-37E8-3688-3E22-F573CFD17BB0}"/>
                  </a:ext>
                </a:extLst>
              </p14:cNvPr>
              <p14:cNvContentPartPr/>
              <p14:nvPr/>
            </p14:nvContentPartPr>
            <p14:xfrm>
              <a:off x="4299342" y="4279871"/>
              <a:ext cx="360" cy="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F0F8E53-37E8-3688-3E22-F573CFD17BB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63702" y="4244231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C901BF5E-F92E-8E54-DDE7-5CB78911475F}"/>
              </a:ext>
            </a:extLst>
          </p:cNvPr>
          <p:cNvGrpSpPr/>
          <p:nvPr/>
        </p:nvGrpSpPr>
        <p:grpSpPr>
          <a:xfrm>
            <a:off x="4124382" y="4698191"/>
            <a:ext cx="203400" cy="233640"/>
            <a:chOff x="4124382" y="4698191"/>
            <a:chExt cx="203400" cy="23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20B931A-C5D4-D1B9-AE55-2A98E1DFB1F9}"/>
                    </a:ext>
                  </a:extLst>
                </p14:cNvPr>
                <p14:cNvContentPartPr/>
                <p14:nvPr/>
              </p14:nvContentPartPr>
              <p14:xfrm>
                <a:off x="4132302" y="4698191"/>
                <a:ext cx="216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20B931A-C5D4-D1B9-AE55-2A98E1DFB1F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96302" y="4662191"/>
                  <a:ext cx="73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365C7B7-F66E-0F3B-6866-EA776B12F07C}"/>
                    </a:ext>
                  </a:extLst>
                </p14:cNvPr>
                <p14:cNvContentPartPr/>
                <p14:nvPr/>
              </p14:nvContentPartPr>
              <p14:xfrm>
                <a:off x="4124382" y="4746791"/>
                <a:ext cx="203400" cy="185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365C7B7-F66E-0F3B-6866-EA776B12F07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88382" y="4711151"/>
                  <a:ext cx="275040" cy="25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1C514CF-9B74-D306-F5A6-130226D2F639}"/>
                  </a:ext>
                </a:extLst>
              </p14:cNvPr>
              <p14:cNvContentPartPr/>
              <p14:nvPr/>
            </p14:nvContentPartPr>
            <p14:xfrm>
              <a:off x="4532982" y="4980431"/>
              <a:ext cx="2160" cy="21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1C514CF-9B74-D306-F5A6-130226D2F63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496982" y="4944431"/>
                <a:ext cx="73800" cy="7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14C61908-0C1A-F8EC-1CFC-1EC3A40E2780}"/>
              </a:ext>
            </a:extLst>
          </p:cNvPr>
          <p:cNvGrpSpPr/>
          <p:nvPr/>
        </p:nvGrpSpPr>
        <p:grpSpPr>
          <a:xfrm>
            <a:off x="4727742" y="4624391"/>
            <a:ext cx="14040" cy="84240"/>
            <a:chOff x="4727742" y="4624391"/>
            <a:chExt cx="14040" cy="8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CB84A7-4B59-1448-1B87-EE5E08465936}"/>
                    </a:ext>
                  </a:extLst>
                </p14:cNvPr>
                <p14:cNvContentPartPr/>
                <p14:nvPr/>
              </p14:nvContentPartPr>
              <p14:xfrm>
                <a:off x="4727742" y="4702511"/>
                <a:ext cx="360" cy="6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CB84A7-4B59-1448-1B87-EE5E0846593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691742" y="4666871"/>
                  <a:ext cx="72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C8B6C67-1D3C-D966-A182-FA0632FF62C6}"/>
                    </a:ext>
                  </a:extLst>
                </p14:cNvPr>
                <p14:cNvContentPartPr/>
                <p14:nvPr/>
              </p14:nvContentPartPr>
              <p14:xfrm>
                <a:off x="4727742" y="4624391"/>
                <a:ext cx="14040" cy="54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C8B6C67-1D3C-D966-A182-FA0632FF62C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91742" y="4588391"/>
                  <a:ext cx="85680" cy="12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98C8A56-1D4D-77BF-8A5E-C19679BC9B70}"/>
                  </a:ext>
                </a:extLst>
              </p14:cNvPr>
              <p14:cNvContentPartPr/>
              <p14:nvPr/>
            </p14:nvContentPartPr>
            <p14:xfrm>
              <a:off x="5029062" y="4270151"/>
              <a:ext cx="29160" cy="298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98C8A56-1D4D-77BF-8A5E-C19679BC9B7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993422" y="4234511"/>
                <a:ext cx="1008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462D755-43DD-276E-368F-D8B690F29966}"/>
                  </a:ext>
                </a:extLst>
              </p14:cNvPr>
              <p14:cNvContentPartPr/>
              <p14:nvPr/>
            </p14:nvContentPartPr>
            <p14:xfrm>
              <a:off x="4922142" y="4795391"/>
              <a:ext cx="360" cy="21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462D755-43DD-276E-368F-D8B690F2996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886142" y="4759751"/>
                <a:ext cx="720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AC1693B-661C-F134-4515-183793AF3A8D}"/>
                  </a:ext>
                </a:extLst>
              </p14:cNvPr>
              <p14:cNvContentPartPr/>
              <p14:nvPr/>
            </p14:nvContentPartPr>
            <p14:xfrm>
              <a:off x="4892622" y="4951271"/>
              <a:ext cx="360" cy="21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AC1693B-661C-F134-4515-183793AF3A8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856982" y="4915631"/>
                <a:ext cx="720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8145123-E8E6-F904-46F8-DEADB6F5184A}"/>
                  </a:ext>
                </a:extLst>
              </p14:cNvPr>
              <p14:cNvContentPartPr/>
              <p14:nvPr/>
            </p14:nvContentPartPr>
            <p14:xfrm>
              <a:off x="5358822" y="4569671"/>
              <a:ext cx="59760" cy="4305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8145123-E8E6-F904-46F8-DEADB6F5184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322822" y="4534031"/>
                <a:ext cx="13140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2E4F1E1-AC19-D03B-67EC-62171507E3C4}"/>
                  </a:ext>
                </a:extLst>
              </p14:cNvPr>
              <p14:cNvContentPartPr/>
              <p14:nvPr/>
            </p14:nvContentPartPr>
            <p14:xfrm>
              <a:off x="5033382" y="4522871"/>
              <a:ext cx="5760" cy="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2E4F1E1-AC19-D03B-67EC-62171507E3C4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997382" y="4487231"/>
                <a:ext cx="774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D914BFE-63BD-921E-E3BC-0C6837F9D3FE}"/>
                  </a:ext>
                </a:extLst>
              </p14:cNvPr>
              <p14:cNvContentPartPr/>
              <p14:nvPr/>
            </p14:nvContentPartPr>
            <p14:xfrm>
              <a:off x="4922142" y="4426031"/>
              <a:ext cx="360" cy="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D914BFE-63BD-921E-E3BC-0C6837F9D3F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86142" y="439039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16CFC72-6FDE-3E09-D3AF-F5895049317D}"/>
                  </a:ext>
                </a:extLst>
              </p14:cNvPr>
              <p14:cNvContentPartPr/>
              <p14:nvPr/>
            </p14:nvContentPartPr>
            <p14:xfrm>
              <a:off x="5097102" y="4912391"/>
              <a:ext cx="2160" cy="21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16CFC72-6FDE-3E09-D3AF-F5895049317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061462" y="4876391"/>
                <a:ext cx="738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0AFE0AB-B0F7-49A1-204F-195892FEBC15}"/>
                  </a:ext>
                </a:extLst>
              </p14:cNvPr>
              <p14:cNvContentPartPr/>
              <p14:nvPr/>
            </p14:nvContentPartPr>
            <p14:xfrm>
              <a:off x="5072622" y="5058551"/>
              <a:ext cx="53640" cy="97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0AFE0AB-B0F7-49A1-204F-195892FEBC1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036982" y="5022551"/>
                <a:ext cx="12528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0268B5B-7C5D-D86C-3F7A-2DDBD7CBF91A}"/>
                  </a:ext>
                </a:extLst>
              </p14:cNvPr>
              <p14:cNvContentPartPr/>
              <p14:nvPr/>
            </p14:nvContentPartPr>
            <p14:xfrm>
              <a:off x="4382862" y="5286791"/>
              <a:ext cx="43200" cy="151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0268B5B-7C5D-D86C-3F7A-2DDBD7CBF91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347222" y="5250791"/>
                <a:ext cx="11484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EEE5795-8B80-DCE0-D952-CC91EB575CA2}"/>
                  </a:ext>
                </a:extLst>
              </p14:cNvPr>
              <p14:cNvContentPartPr/>
              <p14:nvPr/>
            </p14:nvContentPartPr>
            <p14:xfrm>
              <a:off x="4163262" y="5062511"/>
              <a:ext cx="2160" cy="57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EEE5795-8B80-DCE0-D952-CC91EB575CA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127622" y="5026871"/>
                <a:ext cx="738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FC6AEEF-3678-029C-2AE7-02F0865AEA82}"/>
                  </a:ext>
                </a:extLst>
              </p14:cNvPr>
              <p14:cNvContentPartPr/>
              <p14:nvPr/>
            </p14:nvContentPartPr>
            <p14:xfrm>
              <a:off x="4494102" y="4905191"/>
              <a:ext cx="9000" cy="561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FC6AEEF-3678-029C-2AE7-02F0865AEA8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458462" y="4869551"/>
                <a:ext cx="806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5E58428-69D0-53B4-B962-1F8B466367F5}"/>
                  </a:ext>
                </a:extLst>
              </p14:cNvPr>
              <p14:cNvContentPartPr/>
              <p14:nvPr/>
            </p14:nvContentPartPr>
            <p14:xfrm>
              <a:off x="4601022" y="4513511"/>
              <a:ext cx="360" cy="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5E58428-69D0-53B4-B962-1F8B466367F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565022" y="447751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A7D46E1-560F-879D-4907-C846F67B30CF}"/>
                  </a:ext>
                </a:extLst>
              </p14:cNvPr>
              <p14:cNvContentPartPr/>
              <p14:nvPr/>
            </p14:nvContentPartPr>
            <p14:xfrm>
              <a:off x="4494102" y="4737071"/>
              <a:ext cx="360" cy="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A7D46E1-560F-879D-4907-C846F67B30C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58462" y="470143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480FA64-5BA0-A5CF-1890-5B4C8AA18736}"/>
                  </a:ext>
                </a:extLst>
              </p14:cNvPr>
              <p14:cNvContentPartPr/>
              <p14:nvPr/>
            </p14:nvContentPartPr>
            <p14:xfrm>
              <a:off x="4727742" y="4251071"/>
              <a:ext cx="360" cy="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480FA64-5BA0-A5CF-1890-5B4C8AA1873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691742" y="421507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980BA5A-7393-A8A2-E665-2E45FDA65FE7}"/>
                  </a:ext>
                </a:extLst>
              </p14:cNvPr>
              <p14:cNvContentPartPr/>
              <p14:nvPr/>
            </p14:nvContentPartPr>
            <p14:xfrm>
              <a:off x="4833222" y="5213711"/>
              <a:ext cx="11520" cy="3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980BA5A-7393-A8A2-E665-2E45FDA65FE7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797582" y="5178071"/>
                <a:ext cx="831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F3F9A10-00BD-D42F-BBF0-D5399A8F271A}"/>
                  </a:ext>
                </a:extLst>
              </p14:cNvPr>
              <p14:cNvContentPartPr/>
              <p14:nvPr/>
            </p14:nvContentPartPr>
            <p14:xfrm>
              <a:off x="4571862" y="5182391"/>
              <a:ext cx="11880" cy="414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F3F9A10-00BD-D42F-BBF0-D5399A8F271A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536222" y="5146751"/>
                <a:ext cx="835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EE1B7A0-9002-008A-8C29-3A060D57584B}"/>
                  </a:ext>
                </a:extLst>
              </p14:cNvPr>
              <p14:cNvContentPartPr/>
              <p14:nvPr/>
            </p14:nvContentPartPr>
            <p14:xfrm>
              <a:off x="4679142" y="4980431"/>
              <a:ext cx="2160" cy="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EE1B7A0-9002-008A-8C29-3A060D57584B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643142" y="4944431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C20E9DB-6FFA-B56D-8E4B-A2D3055289C1}"/>
                  </a:ext>
                </a:extLst>
              </p14:cNvPr>
              <p14:cNvContentPartPr/>
              <p14:nvPr/>
            </p14:nvContentPartPr>
            <p14:xfrm>
              <a:off x="4786062" y="5291831"/>
              <a:ext cx="2160" cy="3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C20E9DB-6FFA-B56D-8E4B-A2D3055289C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750062" y="5256191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BADF24C-D41B-80AB-6F2B-C55496503DF0}"/>
                  </a:ext>
                </a:extLst>
              </p14:cNvPr>
              <p14:cNvContentPartPr/>
              <p14:nvPr/>
            </p14:nvContentPartPr>
            <p14:xfrm>
              <a:off x="5093502" y="5246831"/>
              <a:ext cx="4320" cy="565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BADF24C-D41B-80AB-6F2B-C55496503DF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057502" y="5211191"/>
                <a:ext cx="759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A828E8B-47C8-F61E-031B-9EBADDE0E98E}"/>
                  </a:ext>
                </a:extLst>
              </p14:cNvPr>
              <p14:cNvContentPartPr/>
              <p14:nvPr/>
            </p14:nvContentPartPr>
            <p14:xfrm>
              <a:off x="5359542" y="4309391"/>
              <a:ext cx="360" cy="3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A828E8B-47C8-F61E-031B-9EBADDE0E98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23902" y="427339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7323588-F331-64E4-1FF4-B729823FD754}"/>
                  </a:ext>
                </a:extLst>
              </p14:cNvPr>
              <p14:cNvContentPartPr/>
              <p14:nvPr/>
            </p14:nvContentPartPr>
            <p14:xfrm>
              <a:off x="3136542" y="2957231"/>
              <a:ext cx="939960" cy="24634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7323588-F331-64E4-1FF4-B729823FD75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100542" y="2921591"/>
                <a:ext cx="1011600" cy="253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444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AE3A-07FF-E9CC-B692-CC98CBB2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Based learning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0DCA8-CB61-FA27-7B76-817BCF2F4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based learning is try to find relationship between datapoints</a:t>
            </a:r>
          </a:p>
          <a:p>
            <a:r>
              <a:rPr lang="en-US" dirty="0"/>
              <a:t>In model based learning we generate or train  a model  by datasets</a:t>
            </a:r>
          </a:p>
          <a:p>
            <a:r>
              <a:rPr lang="en-US" dirty="0"/>
              <a:t>In model based learning, even if the training data is removed it does not make any difference.</a:t>
            </a:r>
          </a:p>
          <a:p>
            <a:r>
              <a:rPr lang="en-US" dirty="0"/>
              <a:t>In model based learning model makes a generalize rule</a:t>
            </a:r>
          </a:p>
          <a:p>
            <a:r>
              <a:rPr lang="en-US" dirty="0"/>
              <a:t>Example of model based learning is </a:t>
            </a:r>
            <a:r>
              <a:rPr lang="en-US" dirty="0">
                <a:solidFill>
                  <a:srgbClr val="FF0000"/>
                </a:solidFill>
              </a:rPr>
              <a:t>Logistic regression Linear regression random forest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101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69</TotalTime>
  <Words>237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INSTANCE BASED LEARNING VS MODEL BASED LEARNING</vt:lpstr>
      <vt:lpstr>INSTANCE BASED LEARNING</vt:lpstr>
      <vt:lpstr>Instance </vt:lpstr>
      <vt:lpstr>MODEL BASED LEARNING</vt:lpstr>
      <vt:lpstr>Model Based learning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INSTANCE BASED LEARNING VS MODEL BASED LEARNING</dc:title>
  <dc:creator>khushveer singh</dc:creator>
  <cp:lastModifiedBy>khushveer singh</cp:lastModifiedBy>
  <cp:revision>1</cp:revision>
  <dcterms:created xsi:type="dcterms:W3CDTF">2024-05-16T07:16:30Z</dcterms:created>
  <dcterms:modified xsi:type="dcterms:W3CDTF">2024-05-16T08:25:30Z</dcterms:modified>
</cp:coreProperties>
</file>