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inzel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inzel-bold.fntdata"/><Relationship Id="rId16" Type="http://schemas.openxmlformats.org/officeDocument/2006/relationships/font" Target="fonts/Cinze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ddea5935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ddea5935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ddea593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ddea593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ddea5935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ddea593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dea5935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dea5935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ddea5935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ddea593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dea5935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dea5935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ddea5935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ddea5935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ddea5935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ddea5935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dea5935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ddea5935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" TargetMode="External"/><Relationship Id="rId4" Type="http://schemas.openxmlformats.org/officeDocument/2006/relationships/hyperlink" Target="https://archive.ics.uci.edu/dataset/544/estimation+of+obesity+levels+based+on+eating+habits+and+physical+condi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32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Obesity Levels Based on Eating Habits &amp; Physical Activity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6550"/>
            <a:ext cx="85206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9660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Chaoqun Deng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THANK YOU 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TEAM MEMBERS: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Vibha Gokhale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Khushwant Khatri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Maria Cristina Moreno Siguenza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Helly Harshad Shah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Isha Thakkar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Khan Yunus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BACKGROUND &amp; INTRODUCTION: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Obesity–defined as excess of body fat–has negative consequences for both individuals and</a:t>
            </a:r>
            <a:r>
              <a:rPr lang="en"/>
              <a:t> public health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DATASET: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University of California Irvine Machine Learning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Estimation of Obesity Levels Based On Eating Habits and Physical Condition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Donated on August 2019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 Estimating obesity levels of individuals in Mexico, Peru, and Colombia based on their eating habits and physical activity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shape: 17 columns/variables and 2111 records/observations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485 records (23% of the data) were generated through an online user survey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72625"/>
            <a:ext cx="87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Variable DescriptioN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52175"/>
            <a:ext cx="8520600" cy="38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variables: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 (male or female)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(between 14 and 61 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Height (in meters, with range of 1.45 m to 1.98 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(in kilograms, with range of 39 kg to 173 kg)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history of overweight (yes or no)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r>
              <a:rPr lang="en"/>
              <a:t>related</a:t>
            </a:r>
            <a:r>
              <a:rPr lang="en"/>
              <a:t> to eating habits: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consumption of high caloric foods (yes or 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Frequent consumption of vegetables (numeric, 1 to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main meals consumed daily (numeric, 1 to 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Consumption of food between meals (categorical, No = 1, Sometimes = 2, Frequently = 3 or Always = 4)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72625"/>
            <a:ext cx="872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Variable DescriptioN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64750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related to eating habits (cont.):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Consumption of water daily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Consumption of alcohol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related to physical condition: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of calorie consumption (yes or 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Frequency of physical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usage of technological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Smoking (yes or 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 of transportation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 level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RESEARCH QUESTION: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METHODS: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58675" y="980975"/>
            <a:ext cx="85206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Regression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Predict BMI based on eating habits.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Models: Linear Regression, Ridge Regression.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Classification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Predict obesity levels (Normal, Overweight, Obese).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Models: Logistic Regression, Decision Trees, Random Forest, SVM.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303030"/>
                </a:solidFill>
                <a:highlight>
                  <a:srgbClr val="FAFAFA"/>
                </a:highlight>
              </a:rPr>
              <a:t>Clustering</a:t>
            </a:r>
            <a:endParaRPr>
              <a:solidFill>
                <a:srgbClr val="303030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030"/>
                </a:solidFill>
                <a:highlight>
                  <a:srgbClr val="FAFAFA"/>
                </a:highlight>
              </a:rPr>
              <a:t>Group individuals by dietary and physical activity patterns.</a:t>
            </a:r>
            <a:endParaRPr sz="1200">
              <a:solidFill>
                <a:srgbClr val="303030"/>
              </a:solidFill>
              <a:highlight>
                <a:srgbClr val="FAFA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3030"/>
                </a:solidFill>
                <a:highlight>
                  <a:srgbClr val="FAFAFA"/>
                </a:highlight>
              </a:rPr>
              <a:t>Models: K-Means, Hierarchical Clustering.</a:t>
            </a:r>
            <a:endParaRPr sz="1200">
              <a:solidFill>
                <a:srgbClr val="303030"/>
              </a:solidFill>
              <a:highlight>
                <a:srgbClr val="FAFAFA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  <a:highlight>
                <a:srgbClr val="FAFAFA"/>
              </a:highlight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inzel"/>
                <a:ea typeface="Cinzel"/>
                <a:cs typeface="Cinzel"/>
                <a:sym typeface="Cinzel"/>
              </a:rPr>
              <a:t>PRACTICAL IMPLICATION:</a:t>
            </a:r>
            <a:endParaRPr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15">
                <a:solidFill>
                  <a:schemeClr val="dk1"/>
                </a:solidFill>
              </a:rPr>
              <a:t>Health Risk Prediction:</a:t>
            </a:r>
            <a:r>
              <a:rPr lang="en" sz="2115">
                <a:solidFill>
                  <a:schemeClr val="dk1"/>
                </a:solidFill>
              </a:rPr>
              <a:t> By analyzing eating habits and physical conditions, individuals can receive early warnings about potential obesity risks, helping them take preventive actions.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t/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15">
                <a:solidFill>
                  <a:schemeClr val="dk1"/>
                </a:solidFill>
              </a:rPr>
              <a:t>Personalized Diet &amp; Lifestyle Recommendations:</a:t>
            </a:r>
            <a:r>
              <a:rPr lang="en" sz="2115">
                <a:solidFill>
                  <a:schemeClr val="dk1"/>
                </a:solidFill>
              </a:rPr>
              <a:t> The model can suggest customized meal plans and activity levels based on an individual’s obesity level prediction, promoting healthier choices.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t/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15">
                <a:solidFill>
                  <a:schemeClr val="dk1"/>
                </a:solidFill>
              </a:rPr>
              <a:t>Healthcare &amp; Policy Insights:</a:t>
            </a:r>
            <a:r>
              <a:rPr lang="en" sz="2115">
                <a:solidFill>
                  <a:schemeClr val="dk1"/>
                </a:solidFill>
              </a:rPr>
              <a:t> Public health organizations can use the findings to design targeted interventions, improving awareness and obesity management programs.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002"/>
              <a:buFont typeface="Arial"/>
              <a:buNone/>
            </a:pPr>
            <a:r>
              <a:rPr b="1" lang="en" sz="2115">
                <a:solidFill>
                  <a:schemeClr val="dk1"/>
                </a:solidFill>
              </a:rPr>
              <a:t>Fitness &amp; Wellness Industry Applications:</a:t>
            </a:r>
            <a:r>
              <a:rPr lang="en" sz="2115">
                <a:solidFill>
                  <a:schemeClr val="dk1"/>
                </a:solidFill>
              </a:rPr>
              <a:t> Gyms and wellness apps can leverage the data to provide users with AI-driven fitness recommendations based on their obesity classification</a:t>
            </a:r>
            <a:endParaRPr sz="211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