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02741"/>
            <a:ext cx="8825658" cy="3329581"/>
          </a:xfrm>
        </p:spPr>
        <p:txBody>
          <a:bodyPr/>
          <a:lstStyle/>
          <a:p>
            <a:r>
              <a:rPr lang="id-ID" dirty="0"/>
              <a:t>KhasJogja</a:t>
            </a:r>
          </a:p>
        </p:txBody>
      </p:sp>
    </p:spTree>
    <p:extLst>
      <p:ext uri="{BB962C8B-B14F-4D97-AF65-F5344CB8AC3E}">
        <p14:creationId xmlns:p14="http://schemas.microsoft.com/office/powerpoint/2010/main" val="12250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Nama 		:	Muhammad Khusnul H 	 15,11,9233</a:t>
            </a:r>
          </a:p>
          <a:p>
            <a:pPr marL="2277400" lvl="5" indent="0">
              <a:buNone/>
            </a:pPr>
            <a:r>
              <a:rPr lang="id-ID" sz="2000" dirty="0"/>
              <a:t>Idea Syafrie				 15,11,9235</a:t>
            </a:r>
          </a:p>
          <a:p>
            <a:pPr marL="2277400" lvl="5" indent="0">
              <a:buNone/>
            </a:pPr>
            <a:r>
              <a:rPr lang="id-ID" sz="2000" dirty="0"/>
              <a:t>Teddy Surawan			 15,11,9218</a:t>
            </a:r>
          </a:p>
          <a:p>
            <a:pPr marL="2277400" lvl="5" indent="0">
              <a:buNone/>
            </a:pPr>
            <a:r>
              <a:rPr lang="id-ID" sz="2000" dirty="0"/>
              <a:t>Rocky Arzuna P			 15,11,9221</a:t>
            </a:r>
          </a:p>
          <a:p>
            <a:pPr marL="2277400" lvl="5" indent="0">
              <a:buNone/>
            </a:pPr>
            <a:r>
              <a:rPr lang="id-ID" sz="2000" dirty="0"/>
              <a:t>Muhammad Hartsa S		 15,11,9248</a:t>
            </a:r>
          </a:p>
          <a:p>
            <a:pPr marL="2277400" lvl="5" indent="0">
              <a:buNone/>
            </a:pPr>
            <a:r>
              <a:rPr lang="id-ID" sz="2000" dirty="0"/>
              <a:t>Dian Faqih Hermawan		 15,11,9229</a:t>
            </a:r>
          </a:p>
        </p:txBody>
      </p:sp>
    </p:spTree>
    <p:extLst>
      <p:ext uri="{BB962C8B-B14F-4D97-AF65-F5344CB8AC3E}">
        <p14:creationId xmlns:p14="http://schemas.microsoft.com/office/powerpoint/2010/main" val="20014522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Deskripsi Produk</a:t>
            </a:r>
          </a:p>
        </p:txBody>
      </p:sp>
      <p:sp>
        <p:nvSpPr>
          <p:cNvPr id="3" name="Content Placeholder 2"/>
          <p:cNvSpPr>
            <a:spLocks noGrp="1"/>
          </p:cNvSpPr>
          <p:nvPr>
            <p:ph idx="1"/>
          </p:nvPr>
        </p:nvSpPr>
        <p:spPr>
          <a:xfrm>
            <a:off x="1103312" y="2052918"/>
            <a:ext cx="9342266" cy="4298455"/>
          </a:xfrm>
        </p:spPr>
        <p:txBody>
          <a:bodyPr>
            <a:normAutofit lnSpcReduction="10000"/>
          </a:bodyPr>
          <a:lstStyle/>
          <a:p>
            <a:pPr marL="0" indent="0">
              <a:buNone/>
            </a:pPr>
            <a:r>
              <a:rPr lang="id-ID" b="1" dirty="0"/>
              <a:t>	</a:t>
            </a:r>
            <a:r>
              <a:rPr lang="id-ID" sz="2800" b="1" dirty="0"/>
              <a:t>KhasJogja adalah toko online yang menjual berbagai makanan,cindramata,pakaian khas yang berasal dari Daerah Istimewa Yogyakarta. Membantu orang-orang yang ingin membeli barang dan makanan khas Jogja namun tidak memiliki waktu untuk datang ke Jogja. Dengan berbagai fitur yang mempermudah proses transaksi dan memberikan keamanan yang layak,maka khasJogja dapat menjadi sarana paling tepat untuk tempat berbelanja.</a:t>
            </a:r>
            <a:endParaRPr lang="id-ID" sz="2800" dirty="0"/>
          </a:p>
          <a:p>
            <a:endParaRPr lang="id-ID" dirty="0"/>
          </a:p>
        </p:txBody>
      </p:sp>
    </p:spTree>
    <p:extLst>
      <p:ext uri="{BB962C8B-B14F-4D97-AF65-F5344CB8AC3E}">
        <p14:creationId xmlns:p14="http://schemas.microsoft.com/office/powerpoint/2010/main" val="2117517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Latar belakang pengembangan </a:t>
            </a:r>
          </a:p>
        </p:txBody>
      </p:sp>
      <p:sp>
        <p:nvSpPr>
          <p:cNvPr id="3" name="Content Placeholder 2"/>
          <p:cNvSpPr>
            <a:spLocks noGrp="1"/>
          </p:cNvSpPr>
          <p:nvPr>
            <p:ph idx="1"/>
          </p:nvPr>
        </p:nvSpPr>
        <p:spPr/>
        <p:txBody>
          <a:bodyPr/>
          <a:lstStyle/>
          <a:p>
            <a:r>
              <a:rPr lang="id-ID" b="1" dirty="0"/>
              <a:t>KhasJogja dibuat karena mimimnya sarana untuk mencari makanan,cindramata dan pakaian khas jogja bagi orang luar provinsi yang tidak dapat secara langsung datang kejogja karena minimnya biaya atau waktu yang mereka miliki. Karena dibuatlah KhasJogja yang memberikan kemudahan bagi mereka,sehingga bisa mendapatkan cindramata dan pakaian khas jogja cukup dengan memesannya dari rumah tanpa harus datang keJogja. </a:t>
            </a:r>
            <a:endParaRPr lang="id-ID" dirty="0"/>
          </a:p>
          <a:p>
            <a:pPr marL="0" indent="0">
              <a:buNone/>
            </a:pPr>
            <a:endParaRPr lang="id-ID" dirty="0"/>
          </a:p>
        </p:txBody>
      </p:sp>
    </p:spTree>
    <p:extLst>
      <p:ext uri="{BB962C8B-B14F-4D97-AF65-F5344CB8AC3E}">
        <p14:creationId xmlns:p14="http://schemas.microsoft.com/office/powerpoint/2010/main" val="3726317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Fungsi dan fitur yang teredia.</a:t>
            </a:r>
          </a:p>
        </p:txBody>
      </p:sp>
      <p:sp>
        <p:nvSpPr>
          <p:cNvPr id="3" name="Content Placeholder 2"/>
          <p:cNvSpPr>
            <a:spLocks noGrp="1"/>
          </p:cNvSpPr>
          <p:nvPr>
            <p:ph idx="1"/>
          </p:nvPr>
        </p:nvSpPr>
        <p:spPr/>
        <p:txBody>
          <a:bodyPr>
            <a:normAutofit fontScale="92500" lnSpcReduction="20000"/>
          </a:bodyPr>
          <a:lstStyle/>
          <a:p>
            <a:r>
              <a:rPr lang="id-ID" b="1" dirty="0"/>
              <a:t>KhasJogja memiliki beberapa fitur antara lain:</a:t>
            </a:r>
            <a:endParaRPr lang="id-ID" dirty="0"/>
          </a:p>
          <a:p>
            <a:pPr lvl="0"/>
            <a:r>
              <a:rPr lang="id-ID" b="1" dirty="0"/>
              <a:t>Setiap pengguna harus mendaftar agar dapat memiliki akun Khasjogja sehingga semua transaksi tersimpan dengan aman</a:t>
            </a:r>
            <a:endParaRPr lang="id-ID" dirty="0"/>
          </a:p>
          <a:p>
            <a:pPr lvl="0"/>
            <a:r>
              <a:rPr lang="id-ID" b="1" dirty="0"/>
              <a:t>Memiliki hotlist dari kategori yang tersedia sehingga dapat mempermudah mencari barang-barang yang populer dan paling banyak terjual</a:t>
            </a:r>
            <a:endParaRPr lang="id-ID" dirty="0"/>
          </a:p>
          <a:p>
            <a:pPr lvl="0"/>
            <a:r>
              <a:rPr lang="id-ID" b="1" dirty="0"/>
              <a:t>Memiliki keranjang belanja yang bisa mempermudah berbelanja dalam jumlah banyak </a:t>
            </a:r>
            <a:endParaRPr lang="id-ID" dirty="0"/>
          </a:p>
          <a:p>
            <a:pPr lvl="0"/>
            <a:r>
              <a:rPr lang="id-ID" b="1" dirty="0"/>
              <a:t>Ketika ingin melakukan trasaksi sudah disediakan pilihan provinsi, kota/kabupaten,dan mengharuskan kita untuk mengisi alamat yang lebih spesifik sehingga tidak terjadi kesalahan ketika pengiriman barang.</a:t>
            </a:r>
            <a:endParaRPr lang="id-ID" dirty="0"/>
          </a:p>
          <a:p>
            <a:pPr lvl="0"/>
            <a:r>
              <a:rPr lang="id-ID" b="1" dirty="0"/>
              <a:t>Fitur konfirmasi pembayaran yang mempercepat proses transaksi dengan bukti pembayaran yang jelas, dan kemanan sangat terjamin</a:t>
            </a:r>
            <a:endParaRPr lang="id-ID" dirty="0"/>
          </a:p>
          <a:p>
            <a:endParaRPr lang="id-ID" dirty="0"/>
          </a:p>
        </p:txBody>
      </p:sp>
    </p:spTree>
    <p:extLst>
      <p:ext uri="{BB962C8B-B14F-4D97-AF65-F5344CB8AC3E}">
        <p14:creationId xmlns:p14="http://schemas.microsoft.com/office/powerpoint/2010/main" val="16410871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Kelebihan Produk</a:t>
            </a:r>
          </a:p>
        </p:txBody>
      </p:sp>
      <p:sp>
        <p:nvSpPr>
          <p:cNvPr id="3" name="Content Placeholder 2"/>
          <p:cNvSpPr>
            <a:spLocks noGrp="1"/>
          </p:cNvSpPr>
          <p:nvPr>
            <p:ph idx="1"/>
          </p:nvPr>
        </p:nvSpPr>
        <p:spPr/>
        <p:txBody>
          <a:bodyPr/>
          <a:lstStyle/>
          <a:p>
            <a:r>
              <a:rPr lang="id-ID" b="1" dirty="0"/>
              <a:t>Dengan memilki akun sendiri,setiap user dapat mengatur segala hal berkaitan dengan identitas diri,transaksi yang mereka pernah lakukan juga tersimpan datanya untuk menghindari masalah-masalah yang mungkin timbul. Dengan halaman depan yang memilki hot list,yaitu produk-produk best seller maka user bisa dengan mudah mengetahui barang-barang yang berkualitas dan sedang populer sehingga menguragi resiko kekecewaan dalam membeli barang</a:t>
            </a:r>
          </a:p>
          <a:p>
            <a:r>
              <a:rPr lang="id-ID" b="1" dirty="0"/>
              <a:t>Dengan  keamanan yang memadai yaitu setiap pengguna mempunyai akun login dan password yang berbeda pada setiap usernya dan didukung kemudahan dalam bertransaksi maka kualitas KhasJogja tidak diragukan lagi.</a:t>
            </a:r>
            <a:endParaRPr lang="id-ID" dirty="0"/>
          </a:p>
          <a:p>
            <a:endParaRPr lang="id-ID" dirty="0"/>
          </a:p>
        </p:txBody>
      </p:sp>
    </p:spTree>
    <p:extLst>
      <p:ext uri="{BB962C8B-B14F-4D97-AF65-F5344CB8AC3E}">
        <p14:creationId xmlns:p14="http://schemas.microsoft.com/office/powerpoint/2010/main" val="28690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2306036" y="2794323"/>
            <a:ext cx="8946541" cy="4195481"/>
          </a:xfrm>
        </p:spPr>
        <p:txBody>
          <a:bodyPr>
            <a:normAutofit/>
          </a:bodyPr>
          <a:lstStyle/>
          <a:p>
            <a:pPr marL="0" indent="0">
              <a:buNone/>
            </a:pPr>
            <a:r>
              <a:rPr lang="id-ID" sz="8000" dirty="0"/>
              <a:t>TERIMA KASIH</a:t>
            </a:r>
          </a:p>
        </p:txBody>
      </p:sp>
    </p:spTree>
    <p:extLst>
      <p:ext uri="{BB962C8B-B14F-4D97-AF65-F5344CB8AC3E}">
        <p14:creationId xmlns:p14="http://schemas.microsoft.com/office/powerpoint/2010/main" val="3163272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33670"/>
            <a:ext cx="8946541" cy="5214729"/>
          </a:xfrm>
        </p:spPr>
        <p:txBody>
          <a:bodyPr>
            <a:normAutofit/>
          </a:bodyPr>
          <a:lstStyle/>
          <a:p>
            <a:pPr marL="0" indent="0" algn="ctr">
              <a:buNone/>
            </a:pPr>
            <a:r>
              <a:rPr lang="id-ID" sz="5400" dirty="0"/>
              <a:t>Jika surga dan neraka  tak pernah ada masihkah kau bersujud</a:t>
            </a:r>
          </a:p>
          <a:p>
            <a:pPr marL="0" indent="0" algn="ctr">
              <a:buNone/>
            </a:pPr>
            <a:r>
              <a:rPr lang="id-ID" sz="5400" dirty="0"/>
              <a:t> </a:t>
            </a:r>
            <a:r>
              <a:rPr lang="id-ID" sz="8000" dirty="0"/>
              <a:t>kepada-NYA</a:t>
            </a:r>
            <a:r>
              <a:rPr lang="id-ID" sz="5400" dirty="0"/>
              <a:t>.</a:t>
            </a:r>
          </a:p>
        </p:txBody>
      </p:sp>
    </p:spTree>
    <p:extLst>
      <p:ext uri="{BB962C8B-B14F-4D97-AF65-F5344CB8AC3E}">
        <p14:creationId xmlns:p14="http://schemas.microsoft.com/office/powerpoint/2010/main" val="741865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278</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KhasJogja</vt:lpstr>
      <vt:lpstr>PowerPoint Presentation</vt:lpstr>
      <vt:lpstr>Deskripsi Produk</vt:lpstr>
      <vt:lpstr>Latar belakang pengembangan </vt:lpstr>
      <vt:lpstr>Fungsi dan fitur yang teredia.</vt:lpstr>
      <vt:lpstr>Kelebihan Produk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KhasJogja</dc:title>
  <dc:creator>Windows User</dc:creator>
  <cp:lastModifiedBy>Khusnul_Hasan</cp:lastModifiedBy>
  <cp:revision>4</cp:revision>
  <dcterms:created xsi:type="dcterms:W3CDTF">2017-05-22T15:42:19Z</dcterms:created>
  <dcterms:modified xsi:type="dcterms:W3CDTF">2017-05-23T07:04:29Z</dcterms:modified>
</cp:coreProperties>
</file>