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7FCFF-F3C9-41A4-A667-DBC002860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16B126-223F-4803-B129-961B93714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75B41-5F49-4A2D-94A3-7C972604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6D9-607C-4E29-89CB-75E722F6C8D2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00B2D-6982-45E8-8C11-F09C123E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662A7-7981-432D-977D-1F6A0D01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E843-8787-4CDE-93B9-0DC7F1C37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64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2F52B-DDAA-4906-8D93-F7B0E158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C8ED8F-0758-46EC-A527-A0015FBE1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46C98-235D-4F3C-84B0-45841886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6D9-607C-4E29-89CB-75E722F6C8D2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F930B-5235-477E-9C38-84EE05BA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A721D-87BB-4DD9-A882-8913BC93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E843-8787-4CDE-93B9-0DC7F1C37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32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061CE7-CD12-4987-8449-7520EADD6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2D4726-95D6-47E6-8AF1-56F20A91B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41671-020D-44FA-8480-186DB7CE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6D9-607C-4E29-89CB-75E722F6C8D2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49FC0-250B-477E-B779-6F87D1D0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BDE43-4ED0-45DC-AB62-05BBDF15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E843-8787-4CDE-93B9-0DC7F1C37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57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176C0-0DB1-4A07-901D-3B104B52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226E4-E1CB-48BA-A75D-1CD07AE53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A1046-1E76-4EA9-8E2B-DAE8EBDF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6D9-607C-4E29-89CB-75E722F6C8D2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3AA4F-3333-41AF-8F69-D6D463CC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86348-01A8-4D11-BF7E-2E734F91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E843-8787-4CDE-93B9-0DC7F1C37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56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14406-1786-40FB-9A1E-0567B1D3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DD96C-9BE9-4B8C-B7E6-0CBD514D1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441AF-240E-4E1A-8E4D-A4AE6BFA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6D9-607C-4E29-89CB-75E722F6C8D2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5FC0C-E140-406E-A6E2-6FC0FBC4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BD190-42F1-409F-ADE0-D0ECFCBE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E843-8787-4CDE-93B9-0DC7F1C37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25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C7E9C-7A9E-4DCB-8270-9676C2DD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861F5A-FB1A-41AD-A60A-AE08C2D58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15DF6D-B2A3-41A5-9F15-64D15291B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5ABB4-1020-40B1-9A88-F37CAE74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6D9-607C-4E29-89CB-75E722F6C8D2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DCC598-A981-4872-B25C-ACC8242D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924629-9F22-44D9-8C0F-3AC09EEE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E843-8787-4CDE-93B9-0DC7F1C37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43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5ABB6-D00E-45E2-83AD-80410744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538D12-CE1C-4652-A9FF-A51E0EE39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BDC1B4-BFE4-49AC-BE26-E107E3DC5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E3F0BD-57A1-48C0-A023-C005F99FF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D09CE9-34C6-46DC-BEDA-98114D3C2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349EEC-16BC-44F0-BF45-BE0103F0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6D9-607C-4E29-89CB-75E722F6C8D2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5A46BB-C032-4435-83FD-59B4B06B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C05E56-0EA2-4262-A7B9-DB912862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E843-8787-4CDE-93B9-0DC7F1C37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11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C8AA1-322B-408B-BDC6-3D01EFA1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2900AE-4DB3-48D2-8867-98A81772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6D9-607C-4E29-89CB-75E722F6C8D2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567AEB-CD62-4764-84FF-0695624F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B00163-F390-47FC-A56F-0B7522DB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E843-8787-4CDE-93B9-0DC7F1C37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84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E9AA30-E3BF-4B4F-9769-AB429F81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6D9-607C-4E29-89CB-75E722F6C8D2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12FAA5-F4EF-4302-BB34-C19FC054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4DA3AC-168D-40EF-9875-664FA1D8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E843-8787-4CDE-93B9-0DC7F1C37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6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700A6-3990-4133-91A9-9372170C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B42EB-DD5D-4438-86A6-4C59A058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DFB678-AC98-43E2-AA13-DA56D78A8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5D985D-A18F-4589-94C6-55B8F4F3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6D9-607C-4E29-89CB-75E722F6C8D2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FCC5BA-7D59-4AC5-8B3C-EEB1ECD9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902CEB-CA4D-40E7-B663-E53ADAA1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E843-8787-4CDE-93B9-0DC7F1C37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03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21B1C-861A-4946-AD7C-39FEA31B0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67009F-D4FD-4C75-B332-486B4D77D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56DA1-A8B0-4E65-BBC7-26DBF1269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74A6E5-E494-4B93-ACAA-5A06F0A7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6D9-607C-4E29-89CB-75E722F6C8D2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910850-EE0C-4696-8553-F9290400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7895FD-3C62-463F-B3FC-2A089E8B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E843-8787-4CDE-93B9-0DC7F1C37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48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53B78B-B039-440A-B275-76166902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8F395-5B92-4884-9C8D-9FD77EC8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A201C-B13A-4741-9C4E-EA7C1F642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866D9-607C-4E29-89CB-75E722F6C8D2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86029-18AE-4DFA-8E8B-4E7BC0A05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B9B34-8A55-43B5-9DF5-6F0230234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4E843-8787-4CDE-93B9-0DC7F1C37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55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scoict.com/servlet/Main?lang=kr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7D401F-3E26-4AA5-A870-A915C5A6A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1003191"/>
            <a:ext cx="3122143" cy="175620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 descr="클립아트이(가) 표시된 사진&#10;&#10;자동 생성된 설명">
            <a:extLst>
              <a:ext uri="{FF2B5EF4-FFF2-40B4-BE49-F238E27FC236}">
                <a16:creationId xmlns:a16="http://schemas.microsoft.com/office/drawing/2014/main" id="{4A084591-6CF3-40B6-A6AF-B70E7DDDD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76" y="1010591"/>
            <a:ext cx="3252903" cy="174843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 descr="클립아트이(가) 표시된 사진&#10;&#10;자동 생성된 설명">
            <a:extLst>
              <a:ext uri="{FF2B5EF4-FFF2-40B4-BE49-F238E27FC236}">
                <a16:creationId xmlns:a16="http://schemas.microsoft.com/office/drawing/2014/main" id="{F0F0B02D-3F97-4901-A089-B6EF1B34B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18" y="1376542"/>
            <a:ext cx="3252903" cy="101653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실외, 표지판이(가) 표시된 사진&#10;&#10;자동 생성된 설명">
            <a:extLst>
              <a:ext uri="{FF2B5EF4-FFF2-40B4-BE49-F238E27FC236}">
                <a16:creationId xmlns:a16="http://schemas.microsoft.com/office/drawing/2014/main" id="{3C23A17F-E5DE-4089-B802-275ECE2BAC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44" y="3748194"/>
            <a:ext cx="2442553" cy="247163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79B619-854C-41E0-A71D-E30E738CAD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18" y="4548382"/>
            <a:ext cx="3252903" cy="8782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53DC35D-061F-4497-9312-CF2F40C84D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784293" y="4376375"/>
            <a:ext cx="2623414" cy="119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183AA-B894-4254-8904-6839BFCF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D0226-B2A9-4521-873C-430AFB65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76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희유 김</dc:creator>
  <cp:lastModifiedBy>희유 김</cp:lastModifiedBy>
  <cp:revision>2</cp:revision>
  <dcterms:created xsi:type="dcterms:W3CDTF">2019-02-20T04:52:53Z</dcterms:created>
  <dcterms:modified xsi:type="dcterms:W3CDTF">2019-02-20T08:06:55Z</dcterms:modified>
</cp:coreProperties>
</file>