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CE9D8-46DF-4C66-9BEE-2CD94E820C69}" v="17" dt="2025-10-15T13:20:22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78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teja B" userId="20b8974e6d6907fc" providerId="LiveId" clId="{F2635B2F-AB93-4462-B620-A13235439D79}"/>
    <pc:docChg chg="custSel modSld">
      <pc:chgData name="Khuteja B" userId="20b8974e6d6907fc" providerId="LiveId" clId="{F2635B2F-AB93-4462-B620-A13235439D79}" dt="2025-10-15T13:20:22.472" v="49"/>
      <pc:docMkLst>
        <pc:docMk/>
      </pc:docMkLst>
      <pc:sldChg chg="addSp delSp modSp mod modAnim">
        <pc:chgData name="Khuteja B" userId="20b8974e6d6907fc" providerId="LiveId" clId="{F2635B2F-AB93-4462-B620-A13235439D79}" dt="2025-10-15T13:20:22.472" v="49"/>
        <pc:sldMkLst>
          <pc:docMk/>
          <pc:sldMk cId="0" sldId="256"/>
        </pc:sldMkLst>
        <pc:spChg chg="mod">
          <ac:chgData name="Khuteja B" userId="20b8974e6d6907fc" providerId="LiveId" clId="{F2635B2F-AB93-4462-B620-A13235439D79}" dt="2025-10-15T13:19:20.741" v="46" actId="20577"/>
          <ac:spMkLst>
            <pc:docMk/>
            <pc:sldMk cId="0" sldId="256"/>
            <ac:spMk id="2" creationId="{00000000-0000-0000-0000-000000000000}"/>
          </ac:spMkLst>
        </pc:spChg>
        <pc:picChg chg="add mod">
          <ac:chgData name="Khuteja B" userId="20b8974e6d6907fc" providerId="LiveId" clId="{F2635B2F-AB93-4462-B620-A13235439D79}" dt="2025-10-15T13:13:54.313" v="15" actId="1076"/>
          <ac:picMkLst>
            <pc:docMk/>
            <pc:sldMk cId="0" sldId="256"/>
            <ac:picMk id="5" creationId="{F2821C52-15AA-67F5-7B27-054515BCE527}"/>
          </ac:picMkLst>
        </pc:picChg>
        <pc:picChg chg="add del mod">
          <ac:chgData name="Khuteja B" userId="20b8974e6d6907fc" providerId="LiveId" clId="{F2635B2F-AB93-4462-B620-A13235439D79}" dt="2025-10-15T13:14:05.798" v="16" actId="21"/>
          <ac:picMkLst>
            <pc:docMk/>
            <pc:sldMk cId="0" sldId="256"/>
            <ac:picMk id="7" creationId="{E3992856-BB07-53B6-A770-F4E1D0DB9063}"/>
          </ac:picMkLst>
        </pc:picChg>
        <pc:picChg chg="add mod">
          <ac:chgData name="Khuteja B" userId="20b8974e6d6907fc" providerId="LiveId" clId="{F2635B2F-AB93-4462-B620-A13235439D79}" dt="2025-10-15T13:19:29.978" v="47" actId="1076"/>
          <ac:picMkLst>
            <pc:docMk/>
            <pc:sldMk cId="0" sldId="256"/>
            <ac:picMk id="9" creationId="{08CEBF36-5683-2DAB-75B5-3B8A6439AE0A}"/>
          </ac:picMkLst>
        </pc:picChg>
      </pc:sldChg>
      <pc:sldChg chg="modSp mod">
        <pc:chgData name="Khuteja B" userId="20b8974e6d6907fc" providerId="LiveId" clId="{F2635B2F-AB93-4462-B620-A13235439D79}" dt="2025-10-15T13:19:05.096" v="45" actId="13926"/>
        <pc:sldMkLst>
          <pc:docMk/>
          <pc:sldMk cId="0" sldId="257"/>
        </pc:sldMkLst>
        <pc:spChg chg="mod">
          <ac:chgData name="Khuteja B" userId="20b8974e6d6907fc" providerId="LiveId" clId="{F2635B2F-AB93-4462-B620-A13235439D79}" dt="2025-10-15T13:19:05.096" v="45" actId="13926"/>
          <ac:spMkLst>
            <pc:docMk/>
            <pc:sldMk cId="0" sldId="257"/>
            <ac:spMk id="3" creationId="{00000000-0000-0000-0000-000000000000}"/>
          </ac:spMkLst>
        </pc:spChg>
      </pc:sldChg>
      <pc:sldChg chg="modSp mod modAnim">
        <pc:chgData name="Khuteja B" userId="20b8974e6d6907fc" providerId="LiveId" clId="{F2635B2F-AB93-4462-B620-A13235439D79}" dt="2025-10-15T13:18:36.614" v="44"/>
        <pc:sldMkLst>
          <pc:docMk/>
          <pc:sldMk cId="0" sldId="258"/>
        </pc:sldMkLst>
        <pc:spChg chg="mod">
          <ac:chgData name="Khuteja B" userId="20b8974e6d6907fc" providerId="LiveId" clId="{F2635B2F-AB93-4462-B620-A13235439D79}" dt="2025-10-15T13:18:03.822" v="37" actId="14100"/>
          <ac:spMkLst>
            <pc:docMk/>
            <pc:sldMk cId="0" sldId="258"/>
            <ac:spMk id="4" creationId="{53AC3E61-5F4E-2D76-D705-840C4CCBF3A0}"/>
          </ac:spMkLst>
        </pc:spChg>
        <pc:picChg chg="mod">
          <ac:chgData name="Khuteja B" userId="20b8974e6d6907fc" providerId="LiveId" clId="{F2635B2F-AB93-4462-B620-A13235439D79}" dt="2025-10-15T13:17:39.438" v="36" actId="14100"/>
          <ac:picMkLst>
            <pc:docMk/>
            <pc:sldMk cId="0" sldId="258"/>
            <ac:picMk id="6" creationId="{62944B05-D2EF-EC84-5CFF-3B6CDF8738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Construction project-Budget  utilization dashboard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Financial Analysis &amp; Insights</a:t>
            </a:r>
          </a:p>
          <a:p>
            <a:r>
              <a:rPr dirty="0"/>
              <a:t>Created by Khuteja B</a:t>
            </a:r>
          </a:p>
        </p:txBody>
      </p:sp>
      <p:pic>
        <p:nvPicPr>
          <p:cNvPr id="5" name="Graphic 4" descr="Building with solid fill">
            <a:extLst>
              <a:ext uri="{FF2B5EF4-FFF2-40B4-BE49-F238E27FC236}">
                <a16:creationId xmlns:a16="http://schemas.microsoft.com/office/drawing/2014/main" id="{F2821C52-15AA-67F5-7B27-054515BC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496" y="1844675"/>
            <a:ext cx="1368498" cy="1368498"/>
          </a:xfrm>
          <a:prstGeom prst="rect">
            <a:avLst/>
          </a:prstGeom>
        </p:spPr>
      </p:pic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08CEBF36-5683-2DAB-75B5-3B8A6439A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0555" y="20574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This project dashboard provides a complete financial overview of a construction project. It includes insights into project income, expenses, total cost, and net profit with visual data representation. 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Key Highlights:</a:t>
            </a:r>
          </a:p>
          <a:p>
            <a:r>
              <a:rPr dirty="0"/>
              <a:t>• Tracks total project income, expenses, and net profit.</a:t>
            </a:r>
          </a:p>
          <a:p>
            <a:r>
              <a:rPr dirty="0"/>
              <a:t>• Displays detailed data on materials, labor, and other expenses.</a:t>
            </a:r>
          </a:p>
          <a:p>
            <a:r>
              <a:rPr dirty="0"/>
              <a:t>• Uses Power BI visuals to monitor progress, performance, and financial status.</a:t>
            </a:r>
          </a:p>
          <a:p>
            <a:r>
              <a:rPr dirty="0"/>
              <a:t>• Helps in understanding cost distribution and financial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C3E61-5F4E-2D76-D705-840C4CCB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38916"/>
            <a:ext cx="8928100" cy="1759974"/>
          </a:xfrm>
        </p:spPr>
        <p:txBody>
          <a:bodyPr>
            <a:noAutofit/>
          </a:bodyPr>
          <a:lstStyle/>
          <a:p>
            <a:r>
              <a:rPr lang="en-US" sz="2000" dirty="0"/>
              <a:t>This dashboard provides a comprehensive view of a residential construction project’s financial and operational metrics. It includes income, profit, project cost, workforce distribution, and material expenses.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44B05-D2EF-EC84-5CFF-3B6CDF873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66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• Total Income: ₹3M</a:t>
            </a:r>
          </a:p>
          <a:p>
            <a:r>
              <a:rPr dirty="0"/>
              <a:t>• Total Project Cost: ₹1.102M</a:t>
            </a:r>
          </a:p>
          <a:p>
            <a:r>
              <a:rPr dirty="0"/>
              <a:t>• Net Profit: ₹1.897M</a:t>
            </a:r>
          </a:p>
          <a:p>
            <a:r>
              <a:rPr dirty="0"/>
              <a:t>• Pending Profit: ₹1L</a:t>
            </a:r>
          </a:p>
          <a:p>
            <a:r>
              <a:rPr dirty="0"/>
              <a:t>• Total Days: 157 (out of 314 planned)</a:t>
            </a:r>
          </a:p>
          <a:p>
            <a:endParaRPr dirty="0"/>
          </a:p>
          <a:p>
            <a:r>
              <a:rPr dirty="0"/>
              <a:t>These metrics help evaluate the financial health and project progress efficiently.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49540" cy="639762"/>
          </a:xfrm>
        </p:spPr>
        <p:txBody>
          <a:bodyPr>
            <a:normAutofit fontScale="90000"/>
          </a:bodyPr>
          <a:lstStyle/>
          <a:p>
            <a:r>
              <a:rPr dirty="0"/>
              <a:t>Tools &amp; Skills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138160" cy="4991100"/>
          </a:xfrm>
        </p:spPr>
        <p:txBody>
          <a:bodyPr>
            <a:normAutofit/>
          </a:bodyPr>
          <a:lstStyle/>
          <a:p>
            <a:r>
              <a:rPr dirty="0"/>
              <a:t>• Tools: Power BI, MS Excel</a:t>
            </a:r>
          </a:p>
          <a:p>
            <a:r>
              <a:rPr dirty="0"/>
              <a:t>• Skills: Data Cleaning, Data Modeling, DAX Formulas, Data Visualization, Dashboard Design</a:t>
            </a:r>
          </a:p>
          <a:p>
            <a:r>
              <a:rPr dirty="0"/>
              <a:t>• Purpose: To create an interactive dashboard showcasing project financial performance.</a:t>
            </a:r>
          </a:p>
          <a:p>
            <a:r>
              <a:rPr dirty="0"/>
              <a:t>This dashboard demonstrates expertise in transforming raw data into actionable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238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Construction project-Budget  utilization dashboard</vt:lpstr>
      <vt:lpstr>Project Overview</vt:lpstr>
      <vt:lpstr>This dashboard provides a comprehensive view of a residential construction project’s financial and operational metrics. It includes income, profit, project cost, workforce distribution, and material expenses.</vt:lpstr>
      <vt:lpstr>Key Metrics Summary</vt:lpstr>
      <vt:lpstr>Tools &amp; Skills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Khuteja B</cp:lastModifiedBy>
  <cp:revision>2</cp:revision>
  <dcterms:created xsi:type="dcterms:W3CDTF">2013-01-27T09:14:16Z</dcterms:created>
  <dcterms:modified xsi:type="dcterms:W3CDTF">2025-10-15T13:20:24Z</dcterms:modified>
  <cp:category/>
</cp:coreProperties>
</file>