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5805e576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5805e576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5805e57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5805e57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5fb3cd3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5fb3cd3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5fb3cd3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5fb3cd3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02 - Matematične operacije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Katere osnovne matematične operacije poznamo?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6279" l="0" r="0" t="13731"/>
          <a:stretch/>
        </p:blipFill>
        <p:spPr>
          <a:xfrm>
            <a:off x="743525" y="1712225"/>
            <a:ext cx="1598800" cy="4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13580" l="0" r="0" t="15280"/>
          <a:stretch/>
        </p:blipFill>
        <p:spPr>
          <a:xfrm>
            <a:off x="743525" y="3035150"/>
            <a:ext cx="15988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098" y="4130447"/>
            <a:ext cx="1394597" cy="547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6">
            <a:alphaModFix/>
          </a:blip>
          <a:srcRect b="16989" l="0" r="0" t="13835"/>
          <a:stretch/>
        </p:blipFill>
        <p:spPr>
          <a:xfrm>
            <a:off x="4829725" y="1656150"/>
            <a:ext cx="1983750" cy="5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7">
            <a:alphaModFix/>
          </a:blip>
          <a:srcRect b="19303" l="0" r="0" t="21172"/>
          <a:stretch/>
        </p:blipFill>
        <p:spPr>
          <a:xfrm>
            <a:off x="4829725" y="3062100"/>
            <a:ext cx="1983750" cy="5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00750" y="1160539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Seštevanje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00750" y="2548971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Odštevanje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00750" y="3730257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Množenje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437300" y="1136064"/>
            <a:ext cx="28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Celoštevilsko deljenje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437300" y="2498387"/>
            <a:ext cx="3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Ostanek pri deljenju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437300" y="3860710"/>
            <a:ext cx="28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(Normalno) deljenje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464500" y="1656151"/>
            <a:ext cx="6795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10</a:t>
            </a:r>
            <a:endParaRPr b="1" sz="2200"/>
          </a:p>
        </p:txBody>
      </p:sp>
      <p:sp>
        <p:nvSpPr>
          <p:cNvPr id="72" name="Google Shape;72;p14"/>
          <p:cNvSpPr/>
          <p:nvPr/>
        </p:nvSpPr>
        <p:spPr>
          <a:xfrm>
            <a:off x="2464500" y="2929676"/>
            <a:ext cx="6795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5</a:t>
            </a:r>
            <a:endParaRPr b="1" sz="2200">
              <a:solidFill>
                <a:srgbClr val="00FF00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464500" y="4086776"/>
            <a:ext cx="6795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24</a:t>
            </a:r>
            <a:endParaRPr b="1" sz="2200"/>
          </a:p>
        </p:txBody>
      </p:sp>
      <p:sp>
        <p:nvSpPr>
          <p:cNvPr id="74" name="Google Shape;74;p14"/>
          <p:cNvSpPr/>
          <p:nvPr/>
        </p:nvSpPr>
        <p:spPr>
          <a:xfrm>
            <a:off x="7082300" y="1624939"/>
            <a:ext cx="6795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3</a:t>
            </a:r>
            <a:endParaRPr b="1" sz="2200"/>
          </a:p>
        </p:txBody>
      </p:sp>
      <p:sp>
        <p:nvSpPr>
          <p:cNvPr id="75" name="Google Shape;75;p14"/>
          <p:cNvSpPr/>
          <p:nvPr/>
        </p:nvSpPr>
        <p:spPr>
          <a:xfrm>
            <a:off x="7082300" y="3062089"/>
            <a:ext cx="6795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1</a:t>
            </a:r>
            <a:endParaRPr b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(Normalno) deljenje</a:t>
            </a:r>
            <a:endParaRPr sz="37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25" y="1266375"/>
            <a:ext cx="30575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Katere osnovne matematične operacije poznamo?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00750" y="1160539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Zaokroževanje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00750" y="2337221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Zaokroževanje navzdol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00750" y="3730257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Zaokroževanje navzgor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437300" y="1136064"/>
            <a:ext cx="28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Korenjenje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437300" y="2498387"/>
            <a:ext cx="3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⚪ Potenciranje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489138" y="1536276"/>
            <a:ext cx="6795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124</a:t>
            </a:r>
            <a:endParaRPr b="1" sz="2200"/>
          </a:p>
        </p:txBody>
      </p:sp>
      <p:sp>
        <p:nvSpPr>
          <p:cNvPr id="93" name="Google Shape;93;p16"/>
          <p:cNvSpPr/>
          <p:nvPr/>
        </p:nvSpPr>
        <p:spPr>
          <a:xfrm>
            <a:off x="3489138" y="2850714"/>
            <a:ext cx="6795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123</a:t>
            </a:r>
            <a:endParaRPr b="1" sz="2200">
              <a:solidFill>
                <a:srgbClr val="00FF00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489150" y="3994926"/>
            <a:ext cx="6795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1</a:t>
            </a:r>
            <a:r>
              <a:rPr b="1" lang="en" sz="2200">
                <a:solidFill>
                  <a:srgbClr val="00FF00"/>
                </a:solidFill>
              </a:rPr>
              <a:t>24</a:t>
            </a:r>
            <a:endParaRPr b="1" sz="2200"/>
          </a:p>
        </p:txBody>
      </p:sp>
      <p:sp>
        <p:nvSpPr>
          <p:cNvPr id="95" name="Google Shape;95;p16"/>
          <p:cNvSpPr/>
          <p:nvPr/>
        </p:nvSpPr>
        <p:spPr>
          <a:xfrm>
            <a:off x="7082300" y="1624950"/>
            <a:ext cx="11316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1.73</a:t>
            </a:r>
            <a:endParaRPr b="1" sz="2200"/>
          </a:p>
        </p:txBody>
      </p:sp>
      <p:sp>
        <p:nvSpPr>
          <p:cNvPr id="96" name="Google Shape;96;p16"/>
          <p:cNvSpPr/>
          <p:nvPr/>
        </p:nvSpPr>
        <p:spPr>
          <a:xfrm>
            <a:off x="7082300" y="3062100"/>
            <a:ext cx="1257900" cy="63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FF00"/>
                </a:solidFill>
              </a:rPr>
              <a:t>1024</a:t>
            </a:r>
            <a:endParaRPr b="1" sz="22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800" y="578975"/>
            <a:ext cx="933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725" y="1654625"/>
            <a:ext cx="1983750" cy="536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9725" y="3122475"/>
            <a:ext cx="1980609" cy="4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525" y="1560750"/>
            <a:ext cx="2685750" cy="4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153" y="2973854"/>
            <a:ext cx="2427300" cy="45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150" y="4229825"/>
            <a:ext cx="26680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1980450" y="2181750"/>
            <a:ext cx="51831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Hvala za pozornost :)</a:t>
            </a:r>
            <a:endParaRPr sz="41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