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5964be5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5964be5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964be5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964be5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5964be58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5964be5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5964be5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5964be5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Vejitve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if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88" y="3509600"/>
            <a:ext cx="67151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19800" y="1278325"/>
            <a:ext cx="6633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i</a:t>
            </a:r>
            <a:r>
              <a:rPr lang="en" sz="2700">
                <a:solidFill>
                  <a:srgbClr val="FFFFFF"/>
                </a:solidFill>
              </a:rPr>
              <a:t>f ( pogoj == true ) {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}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83100" y="1808075"/>
            <a:ext cx="663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c</a:t>
            </a:r>
            <a:r>
              <a:rPr lang="en" sz="2700">
                <a:solidFill>
                  <a:srgbClr val="FFFFFF"/>
                </a:solidFill>
              </a:rPr>
              <a:t>out &lt;&lt; “ Pogoj je resnicen “ &lt;&lt; endl;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Primeri za if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209475"/>
            <a:ext cx="68389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12425"/>
            <a:ext cx="44100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1125613"/>
            <a:ext cx="67151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264875" y="3881025"/>
            <a:ext cx="4572000" cy="96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49725" y="4122850"/>
            <a:ext cx="4860000" cy="7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if else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19800" y="1278325"/>
            <a:ext cx="663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if ( pogoj ) {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}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83100" y="1808075"/>
            <a:ext cx="663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cout &lt;&lt; “ Pogoj je resnicen “ &lt;&lt; endl;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19800" y="2571750"/>
            <a:ext cx="6854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  else</a:t>
            </a:r>
            <a:r>
              <a:rPr lang="en" sz="2700">
                <a:solidFill>
                  <a:srgbClr val="FFFFFF"/>
                </a:solidFill>
              </a:rPr>
              <a:t> {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}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66375" y="3039625"/>
            <a:ext cx="663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cout &lt;&lt; “ Pogoj NI resnicen “ &lt;&lt; endl;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Primeri za if else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0" y="1239200"/>
            <a:ext cx="43719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