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2019-12-29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17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2019-12-29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7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2019-12-29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2019-12-29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7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2019-12-29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1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2019-12-29</a:t>
            </a:fld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2019-12-29</a:t>
            </a:fld>
            <a:endParaRPr lang="en-GB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1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2019-12-29</a:t>
            </a:fld>
            <a:endParaRPr lang="en-GB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5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2019-12-29</a:t>
            </a:fld>
            <a:endParaRPr lang="en-GB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4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2019-12-29</a:t>
            </a:fld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04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2019-12-29</a:t>
            </a:fld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81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D837-150B-4E1C-B756-DBD0B08A8E21}" type="datetimeFigureOut">
              <a:rPr lang="en-GB" smtClean="0"/>
              <a:t>2019-12-29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>
          <a:xfrm>
            <a:off x="345990" y="255373"/>
            <a:ext cx="6480000" cy="64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ravokotnik 4"/>
          <p:cNvSpPr/>
          <p:nvPr/>
        </p:nvSpPr>
        <p:spPr>
          <a:xfrm>
            <a:off x="5412259" y="304800"/>
            <a:ext cx="1351006" cy="63678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ravokotnik 5"/>
          <p:cNvSpPr/>
          <p:nvPr/>
        </p:nvSpPr>
        <p:spPr>
          <a:xfrm>
            <a:off x="5519351" y="477795"/>
            <a:ext cx="1103871" cy="444843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ravokotnik 6"/>
          <p:cNvSpPr/>
          <p:nvPr/>
        </p:nvSpPr>
        <p:spPr>
          <a:xfrm>
            <a:off x="5535826" y="1095633"/>
            <a:ext cx="1103871" cy="110387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ravokotnik 7"/>
          <p:cNvSpPr/>
          <p:nvPr/>
        </p:nvSpPr>
        <p:spPr>
          <a:xfrm>
            <a:off x="5535826" y="2248930"/>
            <a:ext cx="1103871" cy="453081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ravokotnik 8"/>
          <p:cNvSpPr/>
          <p:nvPr/>
        </p:nvSpPr>
        <p:spPr>
          <a:xfrm>
            <a:off x="5535826" y="2257168"/>
            <a:ext cx="1103871" cy="444843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Pravokotnik 9"/>
          <p:cNvSpPr/>
          <p:nvPr/>
        </p:nvSpPr>
        <p:spPr>
          <a:xfrm>
            <a:off x="5535826" y="2751437"/>
            <a:ext cx="1103871" cy="3599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aobljeni pravokotnik 10"/>
          <p:cNvSpPr/>
          <p:nvPr/>
        </p:nvSpPr>
        <p:spPr>
          <a:xfrm>
            <a:off x="5659395" y="2883243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aobljeni pravokotnik 11"/>
          <p:cNvSpPr/>
          <p:nvPr/>
        </p:nvSpPr>
        <p:spPr>
          <a:xfrm>
            <a:off x="5675869" y="3525794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aobljeni pravokotnik 12"/>
          <p:cNvSpPr/>
          <p:nvPr/>
        </p:nvSpPr>
        <p:spPr>
          <a:xfrm>
            <a:off x="5669516" y="4168345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aobljeni pravokotnik 13"/>
          <p:cNvSpPr/>
          <p:nvPr/>
        </p:nvSpPr>
        <p:spPr>
          <a:xfrm>
            <a:off x="5669516" y="4819136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aobljeni pravokotnik 14"/>
          <p:cNvSpPr/>
          <p:nvPr/>
        </p:nvSpPr>
        <p:spPr>
          <a:xfrm>
            <a:off x="5682520" y="5469927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500" dirty="0"/>
          </a:p>
        </p:txBody>
      </p:sp>
      <p:sp>
        <p:nvSpPr>
          <p:cNvPr id="5" name="Pravokotnik 4"/>
          <p:cNvSpPr/>
          <p:nvPr/>
        </p:nvSpPr>
        <p:spPr>
          <a:xfrm>
            <a:off x="2693773" y="501477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IGRAJ</a:t>
            </a:r>
            <a:endParaRPr lang="en-GB" sz="4500" dirty="0"/>
          </a:p>
        </p:txBody>
      </p:sp>
      <p:sp>
        <p:nvSpPr>
          <p:cNvPr id="6" name="Pravokotnik 5"/>
          <p:cNvSpPr/>
          <p:nvPr/>
        </p:nvSpPr>
        <p:spPr>
          <a:xfrm>
            <a:off x="2693773" y="2650524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NASTAVITVE</a:t>
            </a:r>
            <a:endParaRPr lang="en-GB" sz="4500" dirty="0"/>
          </a:p>
        </p:txBody>
      </p:sp>
      <p:sp>
        <p:nvSpPr>
          <p:cNvPr id="7" name="Pravokotnik 6"/>
          <p:cNvSpPr/>
          <p:nvPr/>
        </p:nvSpPr>
        <p:spPr>
          <a:xfrm>
            <a:off x="2693773" y="4754262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KONEC</a:t>
            </a: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47304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500" dirty="0"/>
          </a:p>
        </p:txBody>
      </p:sp>
      <p:sp>
        <p:nvSpPr>
          <p:cNvPr id="5" name="Pravokotnik 4"/>
          <p:cNvSpPr/>
          <p:nvPr/>
        </p:nvSpPr>
        <p:spPr>
          <a:xfrm>
            <a:off x="2693773" y="501477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NADALJUJ</a:t>
            </a:r>
            <a:endParaRPr lang="en-GB" sz="4500" dirty="0"/>
          </a:p>
        </p:txBody>
      </p:sp>
      <p:sp>
        <p:nvSpPr>
          <p:cNvPr id="6" name="Pravokotnik 5"/>
          <p:cNvSpPr/>
          <p:nvPr/>
        </p:nvSpPr>
        <p:spPr>
          <a:xfrm>
            <a:off x="2693773" y="2650524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NASTAVITVE</a:t>
            </a:r>
            <a:endParaRPr lang="en-GB" sz="4500" dirty="0"/>
          </a:p>
        </p:txBody>
      </p:sp>
      <p:sp>
        <p:nvSpPr>
          <p:cNvPr id="7" name="Pravokotnik 6"/>
          <p:cNvSpPr/>
          <p:nvPr/>
        </p:nvSpPr>
        <p:spPr>
          <a:xfrm>
            <a:off x="2693773" y="4754262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KONEC</a:t>
            </a: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417864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</Words>
  <Application>Microsoft Office PowerPoint</Application>
  <PresentationFormat>Širokozaslonsko</PresentationFormat>
  <Paragraphs>6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Officeova tema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Kristjan</dc:creator>
  <cp:lastModifiedBy>Kristjan</cp:lastModifiedBy>
  <cp:revision>4</cp:revision>
  <dcterms:created xsi:type="dcterms:W3CDTF">2019-12-25T00:12:22Z</dcterms:created>
  <dcterms:modified xsi:type="dcterms:W3CDTF">2019-12-29T19:44:37Z</dcterms:modified>
</cp:coreProperties>
</file>