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en-GB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2020-01-07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17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2020-01-07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07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2020-01-07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84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2020-01-07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37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2020-01-07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01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2020-01-07</a:t>
            </a:fld>
            <a:endParaRPr lang="en-GB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7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2020-01-07</a:t>
            </a:fld>
            <a:endParaRPr lang="en-GB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81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2020-01-07</a:t>
            </a:fld>
            <a:endParaRPr lang="en-GB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57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2020-01-07</a:t>
            </a:fld>
            <a:endParaRPr lang="en-GB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74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2020-01-07</a:t>
            </a:fld>
            <a:endParaRPr lang="en-GB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04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2020-01-07</a:t>
            </a:fld>
            <a:endParaRPr lang="en-GB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81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D837-150B-4E1C-B756-DBD0B08A8E21}" type="datetimeFigureOut">
              <a:rPr lang="en-GB" smtClean="0"/>
              <a:t>2020-01-07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4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otnik 3"/>
          <p:cNvSpPr/>
          <p:nvPr/>
        </p:nvSpPr>
        <p:spPr>
          <a:xfrm>
            <a:off x="345990" y="255373"/>
            <a:ext cx="6480000" cy="64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ravokotnik 4"/>
          <p:cNvSpPr/>
          <p:nvPr/>
        </p:nvSpPr>
        <p:spPr>
          <a:xfrm>
            <a:off x="5412259" y="304800"/>
            <a:ext cx="1351006" cy="636784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softEdge rad="635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ravokotnik 5"/>
          <p:cNvSpPr/>
          <p:nvPr/>
        </p:nvSpPr>
        <p:spPr>
          <a:xfrm>
            <a:off x="5519351" y="477795"/>
            <a:ext cx="1103871" cy="444843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ravokotnik 6"/>
          <p:cNvSpPr/>
          <p:nvPr/>
        </p:nvSpPr>
        <p:spPr>
          <a:xfrm>
            <a:off x="5535826" y="1095633"/>
            <a:ext cx="1103871" cy="110387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ravokotnik 7"/>
          <p:cNvSpPr/>
          <p:nvPr/>
        </p:nvSpPr>
        <p:spPr>
          <a:xfrm>
            <a:off x="5535826" y="2248930"/>
            <a:ext cx="1103871" cy="453081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ravokotnik 8"/>
          <p:cNvSpPr/>
          <p:nvPr/>
        </p:nvSpPr>
        <p:spPr>
          <a:xfrm>
            <a:off x="5535826" y="2257168"/>
            <a:ext cx="1103871" cy="444843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Pravokotnik 9"/>
          <p:cNvSpPr/>
          <p:nvPr/>
        </p:nvSpPr>
        <p:spPr>
          <a:xfrm>
            <a:off x="5535826" y="2751437"/>
            <a:ext cx="1103871" cy="3599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aobljeni pravokotnik 10"/>
          <p:cNvSpPr/>
          <p:nvPr/>
        </p:nvSpPr>
        <p:spPr>
          <a:xfrm>
            <a:off x="5659395" y="2883243"/>
            <a:ext cx="823783" cy="5189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aobljeni pravokotnik 11"/>
          <p:cNvSpPr/>
          <p:nvPr/>
        </p:nvSpPr>
        <p:spPr>
          <a:xfrm>
            <a:off x="5675869" y="3525794"/>
            <a:ext cx="823783" cy="5189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aobljeni pravokotnik 12"/>
          <p:cNvSpPr/>
          <p:nvPr/>
        </p:nvSpPr>
        <p:spPr>
          <a:xfrm>
            <a:off x="5669516" y="4168345"/>
            <a:ext cx="823783" cy="5189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aobljeni pravokotnik 13"/>
          <p:cNvSpPr/>
          <p:nvPr/>
        </p:nvSpPr>
        <p:spPr>
          <a:xfrm>
            <a:off x="5669516" y="4819136"/>
            <a:ext cx="823783" cy="5189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aobljeni pravokotnik 14"/>
          <p:cNvSpPr/>
          <p:nvPr/>
        </p:nvSpPr>
        <p:spPr>
          <a:xfrm>
            <a:off x="5682520" y="5469927"/>
            <a:ext cx="823783" cy="5189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2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otni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500" dirty="0"/>
          </a:p>
        </p:txBody>
      </p:sp>
      <p:sp>
        <p:nvSpPr>
          <p:cNvPr id="5" name="Pravokotnik 4"/>
          <p:cNvSpPr/>
          <p:nvPr/>
        </p:nvSpPr>
        <p:spPr>
          <a:xfrm>
            <a:off x="2693773" y="501477"/>
            <a:ext cx="6804454" cy="155695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4500" dirty="0" smtClean="0"/>
              <a:t>IGRAJ</a:t>
            </a:r>
            <a:endParaRPr lang="en-GB" sz="4500" dirty="0"/>
          </a:p>
        </p:txBody>
      </p:sp>
      <p:sp>
        <p:nvSpPr>
          <p:cNvPr id="6" name="Pravokotnik 5"/>
          <p:cNvSpPr/>
          <p:nvPr/>
        </p:nvSpPr>
        <p:spPr>
          <a:xfrm>
            <a:off x="2693773" y="2650524"/>
            <a:ext cx="6804454" cy="155695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4500" dirty="0" smtClean="0"/>
              <a:t>NASTAVITVE</a:t>
            </a:r>
            <a:endParaRPr lang="en-GB" sz="4500" dirty="0"/>
          </a:p>
        </p:txBody>
      </p:sp>
      <p:sp>
        <p:nvSpPr>
          <p:cNvPr id="7" name="Pravokotnik 6"/>
          <p:cNvSpPr/>
          <p:nvPr/>
        </p:nvSpPr>
        <p:spPr>
          <a:xfrm>
            <a:off x="2693773" y="4754262"/>
            <a:ext cx="6804454" cy="155695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4500" dirty="0" smtClean="0"/>
              <a:t>KONEC</a:t>
            </a:r>
            <a:endParaRPr lang="en-GB" sz="4500" dirty="0"/>
          </a:p>
        </p:txBody>
      </p:sp>
    </p:spTree>
    <p:extLst>
      <p:ext uri="{BB962C8B-B14F-4D97-AF65-F5344CB8AC3E}">
        <p14:creationId xmlns:p14="http://schemas.microsoft.com/office/powerpoint/2010/main" val="47304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otni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500" dirty="0"/>
          </a:p>
        </p:txBody>
      </p:sp>
      <p:sp>
        <p:nvSpPr>
          <p:cNvPr id="5" name="Pravokotnik 4"/>
          <p:cNvSpPr/>
          <p:nvPr/>
        </p:nvSpPr>
        <p:spPr>
          <a:xfrm>
            <a:off x="2693773" y="501477"/>
            <a:ext cx="6804454" cy="155695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4500" dirty="0" smtClean="0"/>
              <a:t>NADALJUJ</a:t>
            </a:r>
            <a:endParaRPr lang="en-GB" sz="4500" dirty="0"/>
          </a:p>
        </p:txBody>
      </p:sp>
      <p:sp>
        <p:nvSpPr>
          <p:cNvPr id="6" name="Pravokotnik 5"/>
          <p:cNvSpPr/>
          <p:nvPr/>
        </p:nvSpPr>
        <p:spPr>
          <a:xfrm>
            <a:off x="2693773" y="2650524"/>
            <a:ext cx="6804454" cy="155695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4500" dirty="0" smtClean="0"/>
              <a:t>NASTAVITVE</a:t>
            </a:r>
            <a:endParaRPr lang="en-GB" sz="4500" dirty="0"/>
          </a:p>
        </p:txBody>
      </p:sp>
      <p:sp>
        <p:nvSpPr>
          <p:cNvPr id="7" name="Pravokotnik 6"/>
          <p:cNvSpPr/>
          <p:nvPr/>
        </p:nvSpPr>
        <p:spPr>
          <a:xfrm>
            <a:off x="2693773" y="4754262"/>
            <a:ext cx="6804454" cy="155695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4500" dirty="0" smtClean="0"/>
              <a:t>KONEC</a:t>
            </a:r>
            <a:endParaRPr lang="en-GB" sz="4500" dirty="0"/>
          </a:p>
        </p:txBody>
      </p:sp>
    </p:spTree>
    <p:extLst>
      <p:ext uri="{BB962C8B-B14F-4D97-AF65-F5344CB8AC3E}">
        <p14:creationId xmlns:p14="http://schemas.microsoft.com/office/powerpoint/2010/main" val="417864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otni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500" dirty="0"/>
          </a:p>
        </p:txBody>
      </p:sp>
      <p:sp>
        <p:nvSpPr>
          <p:cNvPr id="5" name="Pravokotnik 4"/>
          <p:cNvSpPr/>
          <p:nvPr/>
        </p:nvSpPr>
        <p:spPr>
          <a:xfrm>
            <a:off x="2693773" y="501477"/>
            <a:ext cx="6804454" cy="93190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4500" dirty="0" smtClean="0"/>
              <a:t>PLAY</a:t>
            </a:r>
            <a:endParaRPr lang="en-GB" sz="4500" dirty="0"/>
          </a:p>
        </p:txBody>
      </p:sp>
      <p:sp>
        <p:nvSpPr>
          <p:cNvPr id="11" name="Pravokotnik 10"/>
          <p:cNvSpPr/>
          <p:nvPr/>
        </p:nvSpPr>
        <p:spPr>
          <a:xfrm>
            <a:off x="2693773" y="1953653"/>
            <a:ext cx="6804454" cy="93190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4500" dirty="0" smtClean="0"/>
              <a:t>HIGHSCORE</a:t>
            </a:r>
            <a:endParaRPr lang="en-GB" sz="4500" dirty="0"/>
          </a:p>
        </p:txBody>
      </p:sp>
      <p:sp>
        <p:nvSpPr>
          <p:cNvPr id="12" name="Pravokotnik 11"/>
          <p:cNvSpPr/>
          <p:nvPr/>
        </p:nvSpPr>
        <p:spPr>
          <a:xfrm>
            <a:off x="2693773" y="3429000"/>
            <a:ext cx="6804454" cy="93190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4500" dirty="0" smtClean="0"/>
              <a:t>SETTINGS</a:t>
            </a:r>
            <a:endParaRPr lang="en-GB" sz="4500" dirty="0"/>
          </a:p>
        </p:txBody>
      </p:sp>
      <p:sp>
        <p:nvSpPr>
          <p:cNvPr id="13" name="Pravokotnik 12"/>
          <p:cNvSpPr/>
          <p:nvPr/>
        </p:nvSpPr>
        <p:spPr>
          <a:xfrm>
            <a:off x="2693773" y="4981317"/>
            <a:ext cx="6804454" cy="93190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4500" dirty="0" smtClean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08090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otni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500" dirty="0"/>
          </a:p>
        </p:txBody>
      </p:sp>
      <p:sp>
        <p:nvSpPr>
          <p:cNvPr id="7" name="Pravokotnik 6"/>
          <p:cNvSpPr/>
          <p:nvPr/>
        </p:nvSpPr>
        <p:spPr>
          <a:xfrm>
            <a:off x="2693773" y="4754262"/>
            <a:ext cx="6804454" cy="1556952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4500" dirty="0" smtClean="0"/>
              <a:t>BACK</a:t>
            </a:r>
            <a:endParaRPr lang="en-GB" sz="4500" dirty="0"/>
          </a:p>
        </p:txBody>
      </p:sp>
    </p:spTree>
    <p:extLst>
      <p:ext uri="{BB962C8B-B14F-4D97-AF65-F5344CB8AC3E}">
        <p14:creationId xmlns:p14="http://schemas.microsoft.com/office/powerpoint/2010/main" val="53005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11</Words>
  <Application>Microsoft Office PowerPoint</Application>
  <PresentationFormat>Širokozaslonsko</PresentationFormat>
  <Paragraphs>11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Officeova tema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Kristjan</dc:creator>
  <cp:lastModifiedBy>Kristjan</cp:lastModifiedBy>
  <cp:revision>8</cp:revision>
  <dcterms:created xsi:type="dcterms:W3CDTF">2019-12-25T00:12:22Z</dcterms:created>
  <dcterms:modified xsi:type="dcterms:W3CDTF">2020-01-07T20:37:15Z</dcterms:modified>
</cp:coreProperties>
</file>