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3e21cb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3e21cb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3e21cb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3e21cb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e3e21cbc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e3e21cb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e3e21cb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e3e21cb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3e21cbc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3e21cb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e3e21cbc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e3e21cbc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ff076d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ff076d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e3e21c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e3e21c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ff076d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ff076d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3e21cb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3e21cb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e3e21cb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e3e21cb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3e21cb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3e21c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3e21cb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3e21cb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3e21cb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3e21cb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Effect of Predicates’ Valence and Arousal on Projectivity of Embedded Clause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Khuyen Le, Judith Degen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With Commitment Bank data (Marneffe, Simons &amp; Tonhauser, 2019)</a:t>
            </a:r>
            <a:endParaRPr sz="21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0" y="1223200"/>
            <a:ext cx="5478327" cy="328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624" y="1223200"/>
            <a:ext cx="5478327" cy="32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With Commitment Bank data (Marneffe, Simons &amp; Tonhauser, 2019)</a:t>
            </a:r>
            <a:endParaRPr sz="21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discrepancy?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from Commitment Bank: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He had deceived her utterly from start to finish, and such calculated deceit was a downright insult! Why had he </a:t>
            </a:r>
            <a:r>
              <a:rPr b="1" lang="en"/>
              <a:t>insisted</a:t>
            </a:r>
            <a:r>
              <a:rPr lang="en"/>
              <a:t> there was no one else when it was perfectly obvious that there was?”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With Commitment Bank data (Marneffe, Simons &amp; Tonhauser, 2019)</a:t>
            </a:r>
            <a:endParaRPr sz="21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discrepancy?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from Commitment Bank: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 had deceived her utterly from start to finish, and such calculated deceit was a downright insult! Why had he </a:t>
            </a:r>
            <a:r>
              <a:rPr b="1" lang="en"/>
              <a:t>insisted</a:t>
            </a:r>
            <a:r>
              <a:rPr lang="en"/>
              <a:t> there was no one else when it was perfectly obvious that there was?”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“Insist” is low valence, high arousal → we would predict this to be more projective.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context cues are stronger in naturally occurring discourse.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computational explanation - UID?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b="1" lang="en"/>
              <a:t>Speakers</a:t>
            </a:r>
            <a:r>
              <a:rPr lang="en"/>
              <a:t> distribute information density across the signal evenly” (Levy and Jaeger, 2007)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this related to </a:t>
            </a:r>
            <a:r>
              <a:rPr b="1" lang="en"/>
              <a:t>listeners’</a:t>
            </a:r>
            <a:r>
              <a:rPr lang="en"/>
              <a:t> projectivity judgement?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Assumption: higher valence, higher arousal predicates → higher information density (ID)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computational explanation - UID?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Hypotheses: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Listeners expect speakers to follow UID. An increase in ID at a word (e.g. thrilled) would signify to listeners that there is no alternative that would make information density more uniform. This word answers the QUD. Assume only 1 QUD / sentence → embedded clause is not answering QUD, so is not at-issue and thus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Hearing higher ID words means listeners are quicker to run out of cognitive resources to process alternatives to the embedded clause (i.e. that speaker is </a:t>
            </a:r>
            <a:r>
              <a:rPr b="1" lang="en"/>
              <a:t>not </a:t>
            </a:r>
            <a:r>
              <a:rPr lang="en"/>
              <a:t>committed to the embedded clause).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hypothesis 2: If effect is due to cognitive resource limitations, effect would be bigger if we limit the time people can spend on one question → binary forced choice, speed accuracy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much of projective variability is due to valence &amp; arousal vs at-issueness (is the valence &amp; arousal effect on projective variability mediated by at-issueness?)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Results: with project’s data, MegaVeridicality and CommitmentBank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computational explanation with UID?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projective content?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“I regret that I broke the vase.” vs “I did not regret that I broke the vase.” → It is true that I broke the vase.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“I believed that John broke the vase.” vs “I did not believe that John broke the vase.”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“Factivity category” view: predicates are either factive, non-factive, or semi-factive.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explain projectivity variability among predicates within the same factivity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Projection Principle (Tonhauser, Beaver &amp; Degen, 2018):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Content projects to the extent that it is not at-issue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other factors affecting projectivity variability?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Tonhauser, Beaver &amp; Degen (2018)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3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Participants: 250 mTurkers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at-issueness and projectivity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stimuli: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Patrick asks: Was Martha’s new car, a BMW, expensive?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‘certain that’ question (projectivity): Is Patrick certain that Martha’s new car is a BMW?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‘asking whether’ question (at-issueness): Is Patrick asking whether Martha’s new car is a BMW?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927" y="1391452"/>
            <a:ext cx="4031550" cy="3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relative valence and/or higher arousal corresponds with higher projectivity.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1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823575"/>
            <a:ext cx="85206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Valence and arousal ratings: Warriner et al. (2013)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Exploratory projectivity ratings: MegaVeridicality dataset from White &amp; Rawlins (2018)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projectivity ratings from mTurkers (n=300)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951" y="671872"/>
            <a:ext cx="4824350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069650"/>
            <a:ext cx="85206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 predicate groups x 6 predicates / group = 54 predicates = 54 stimuli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Predicate groups: high negative / high positive / low valence x high / medium / low arousal (high / medium / low is relative to the list of predicates in the MegaVeridicality dataset)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69450" y="1052075"/>
            <a:ext cx="37278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asks: “Is / Does [name] [predicate] [that-clause]?”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A certain [that-clause]?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250299" cy="375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525" y="1017712"/>
            <a:ext cx="5250299" cy="37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MegaVeridicality dataset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38" y="1017725"/>
            <a:ext cx="4980125" cy="39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MegaVeridicality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49" y="1017727"/>
            <a:ext cx="4893902" cy="39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