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Frankl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P6OQHIESGIlYKo4CmABcs0lo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D2E67-6295-4171-9BD3-1DAB88A8D38A}">
  <a:tblStyle styleId="{A88D2E67-6295-4171-9BD3-1DAB88A8D38A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1"/>
          </a:solidFill>
        </a:fill>
      </a:tcStyle>
    </a:wholeTbl>
    <a:band1H>
      <a:tcTxStyle/>
      <a:tcStyle>
        <a:tcBdr/>
        <a:fill>
          <a:solidFill>
            <a:srgbClr val="D3DF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DF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915385" y="1934035"/>
            <a:ext cx="8361229" cy="282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b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NGÀNH: CÔNG NGHỆ THÔNG TIN</a:t>
            </a:r>
            <a:b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XÂY DỰNG HỆ THỐNG WEBSITE MUA VÉ THAM GIA SỰ KIỆN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133565" y="4873207"/>
            <a:ext cx="6298116" cy="13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Phạm Khuyến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Th.S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E9164-52E3-4123-9DE7-A67F218CE9D7}"/>
              </a:ext>
            </a:extLst>
          </p:cNvPr>
          <p:cNvSpPr/>
          <p:nvPr/>
        </p:nvSpPr>
        <p:spPr>
          <a:xfrm>
            <a:off x="754602" y="104240"/>
            <a:ext cx="10626571" cy="5479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 ĐẠI HỌC SƯ PHẠM KỸ THUẬT 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ĐẠI HỌC ĐÀ NẴNG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7C9FE-006A-4E71-AA16-3ECE69A33C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12" y="818668"/>
            <a:ext cx="868375" cy="765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371600" y="1929599"/>
            <a:ext cx="9601200" cy="10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phẩm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3;p11">
            <a:extLst>
              <a:ext uri="{FF2B5EF4-FFF2-40B4-BE49-F238E27FC236}">
                <a16:creationId xmlns:a16="http://schemas.microsoft.com/office/drawing/2014/main" id="{BC86AE00-D737-45F5-A4AC-2B8EF2BA9E31}"/>
              </a:ext>
            </a:extLst>
          </p:cNvPr>
          <p:cNvSpPr txBox="1">
            <a:spLocks/>
          </p:cNvSpPr>
          <p:nvPr/>
        </p:nvSpPr>
        <p:spPr>
          <a:xfrm>
            <a:off x="1371600" y="2901149"/>
            <a:ext cx="96012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F16EDD55-F840-4701-8872-14912112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8" y="2512380"/>
            <a:ext cx="5193057" cy="37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triển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7929F-4F42-42D5-BDA4-E2FE4CF47BAF}"/>
              </a:ext>
            </a:extLst>
          </p:cNvPr>
          <p:cNvSpPr txBox="1"/>
          <p:nvPr/>
        </p:nvSpPr>
        <p:spPr>
          <a:xfrm>
            <a:off x="2050742" y="1645151"/>
            <a:ext cx="8857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/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vé</a:t>
            </a:r>
            <a:r>
              <a:rPr lang="en-US" sz="2400" dirty="0"/>
              <a:t>,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Online,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,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.</a:t>
            </a:r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pPr marL="461963" lvl="1" indent="-461963">
              <a:buFont typeface="Wingdings" panose="05000000000000000000" pitchFamily="2" charset="2"/>
              <a:buChar char="§"/>
            </a:pP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QR Code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vé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,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(Real-time)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Database,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657928" y="1168267"/>
            <a:ext cx="9601200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THANKS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38A5F-8B91-4260-8995-45DECEAF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42" y="2604984"/>
            <a:ext cx="4407835" cy="3223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FBD8-084A-49D1-AEE2-940CC07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873" y="695037"/>
            <a:ext cx="3239077" cy="14859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Hỏi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đáp</a:t>
            </a:r>
            <a:endParaRPr lang="vi-VN" dirty="0">
              <a:latin typeface="+mj-lt"/>
            </a:endParaRPr>
          </a:p>
        </p:txBody>
      </p:sp>
      <p:pic>
        <p:nvPicPr>
          <p:cNvPr id="6150" name="Picture 6" descr="How to Make Compelling Q&amp;A Videos to Build Trust in Your Brand">
            <a:extLst>
              <a:ext uri="{FF2B5EF4-FFF2-40B4-BE49-F238E27FC236}">
                <a16:creationId xmlns:a16="http://schemas.microsoft.com/office/drawing/2014/main" id="{6192CB86-6B4A-4DDB-88B3-6037C0C4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63" y="2299392"/>
            <a:ext cx="8054109" cy="42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256020" y="2286001"/>
            <a:ext cx="5212080" cy="357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triển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nay,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buổi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hoà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offline Fanclub,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mắt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,…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tiếp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xã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hội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gian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giấy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tờ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371598" y="2056311"/>
            <a:ext cx="6101987" cy="369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2"/>
          </p:nvPr>
        </p:nvSpPr>
        <p:spPr>
          <a:xfrm>
            <a:off x="7406639" y="2056311"/>
            <a:ext cx="4140925" cy="320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nghiệm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khán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tốt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71598" y="3201915"/>
            <a:ext cx="4623105" cy="266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652551" y="3201915"/>
            <a:ext cx="3764131" cy="266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F21A49-4FEF-4910-B777-B2B563F7CAD4}"/>
              </a:ext>
            </a:extLst>
          </p:cNvPr>
          <p:cNvSpPr txBox="1"/>
          <p:nvPr/>
        </p:nvSpPr>
        <p:spPr>
          <a:xfrm>
            <a:off x="1682864" y="1579257"/>
            <a:ext cx="290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Arial"/>
                <a:ea typeface="Arial"/>
                <a:cs typeface="Arial"/>
                <a:sym typeface="Arial"/>
              </a:rPr>
              <a:t>Nhược điểm:</a:t>
            </a:r>
            <a:endParaRPr lang="vi-VN" sz="2800" b="1" dirty="0"/>
          </a:p>
          <a:p>
            <a:endParaRPr lang="vi-V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EE47-29BB-472B-B436-00B13FE2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42116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Ban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vi-V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1435358" y="1428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picture containing diagram, text, drawing, sketch&#10;&#10;Description automatically generated">
            <a:extLst>
              <a:ext uri="{FF2B5EF4-FFF2-40B4-BE49-F238E27FC236}">
                <a16:creationId xmlns:a16="http://schemas.microsoft.com/office/drawing/2014/main" id="{DE1F2E10-9030-478B-BB30-9580EABA2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5951" y="2095130"/>
            <a:ext cx="6001114" cy="44368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371600" y="154027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quan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hệ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Arial"/>
                <a:cs typeface="Arial"/>
                <a:sym typeface="Arial"/>
              </a:rPr>
              <a:t> (ERD)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BDC9-FC18-4FCC-85FB-5F3390875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2" y="2074492"/>
            <a:ext cx="6792851" cy="43640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52" name="Picture 4" descr="Phần mềm XAMPP là gì ? Hướng dẫn cài đặt và sử dụng phần mềm XAMPP - WEBICO  BLOG">
            <a:extLst>
              <a:ext uri="{FF2B5EF4-FFF2-40B4-BE49-F238E27FC236}">
                <a16:creationId xmlns:a16="http://schemas.microsoft.com/office/drawing/2014/main" id="{26F3FFE8-1EB6-41F2-BAA5-4D93462B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124200"/>
            <a:ext cx="292519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AFF9B-F54E-4BE0-8BA2-8A810C59EB3D}"/>
              </a:ext>
            </a:extLst>
          </p:cNvPr>
          <p:cNvSpPr txBox="1"/>
          <p:nvPr/>
        </p:nvSpPr>
        <p:spPr>
          <a:xfrm>
            <a:off x="2368032" y="2447092"/>
            <a:ext cx="1210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Xampp</a:t>
            </a:r>
            <a:endParaRPr lang="en-US" sz="2400" b="1" dirty="0"/>
          </a:p>
          <a:p>
            <a:endParaRPr lang="vi-VN" dirty="0"/>
          </a:p>
        </p:txBody>
      </p:sp>
      <p:pic>
        <p:nvPicPr>
          <p:cNvPr id="2056" name="Picture 8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B9485F5A-B75B-4409-AF82-C6A63166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4" y="3124200"/>
            <a:ext cx="2798891" cy="2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302CF-424D-4D84-9C76-7D729E5EEBA0}"/>
              </a:ext>
            </a:extLst>
          </p:cNvPr>
          <p:cNvSpPr txBox="1"/>
          <p:nvPr/>
        </p:nvSpPr>
        <p:spPr>
          <a:xfrm>
            <a:off x="5122597" y="2447092"/>
            <a:ext cx="29851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Visual Studio Code</a:t>
            </a:r>
          </a:p>
          <a:p>
            <a:endParaRPr lang="vi-VN" dirty="0"/>
          </a:p>
        </p:txBody>
      </p:sp>
      <p:pic>
        <p:nvPicPr>
          <p:cNvPr id="2060" name="Picture 12" descr="GitHub changes its compromised SSH key">
            <a:extLst>
              <a:ext uri="{FF2B5EF4-FFF2-40B4-BE49-F238E27FC236}">
                <a16:creationId xmlns:a16="http://schemas.microsoft.com/office/drawing/2014/main" id="{0F78F16E-1857-417D-8ADB-49C5832E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7" y="3104132"/>
            <a:ext cx="3037671" cy="21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F4856-B3A9-456C-9BE3-6528034B1BB9}"/>
              </a:ext>
            </a:extLst>
          </p:cNvPr>
          <p:cNvSpPr txBox="1"/>
          <p:nvPr/>
        </p:nvSpPr>
        <p:spPr>
          <a:xfrm>
            <a:off x="9336397" y="2447092"/>
            <a:ext cx="11737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Github</a:t>
            </a:r>
            <a:endParaRPr lang="en-US" sz="2400" b="1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Làm việc với database trong laravel">
            <a:extLst>
              <a:ext uri="{FF2B5EF4-FFF2-40B4-BE49-F238E27FC236}">
                <a16:creationId xmlns:a16="http://schemas.microsoft.com/office/drawing/2014/main" id="{73E12858-5690-40B1-85B0-2EDE314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0" y="2724704"/>
            <a:ext cx="5283694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060FA-FA69-4C7F-95F1-7FDC245EF826}"/>
              </a:ext>
            </a:extLst>
          </p:cNvPr>
          <p:cNvSpPr txBox="1"/>
          <p:nvPr/>
        </p:nvSpPr>
        <p:spPr>
          <a:xfrm>
            <a:off x="2447931" y="1939769"/>
            <a:ext cx="22381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Laravel</a:t>
            </a:r>
          </a:p>
          <a:p>
            <a:endParaRPr lang="vi-V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5D0529-B5DC-4E2F-8165-51FE10A8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925831" y="2724704"/>
            <a:ext cx="4701841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F1FF0-065D-4EED-94AA-F36964354AEA}"/>
              </a:ext>
            </a:extLst>
          </p:cNvPr>
          <p:cNvSpPr txBox="1"/>
          <p:nvPr/>
        </p:nvSpPr>
        <p:spPr>
          <a:xfrm>
            <a:off x="8654625" y="193532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394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Courier New</vt:lpstr>
      <vt:lpstr>Libre Franklin</vt:lpstr>
      <vt:lpstr>Calibri</vt:lpstr>
      <vt:lpstr>Times New Roman</vt:lpstr>
      <vt:lpstr>Arial</vt:lpstr>
      <vt:lpstr>Crop</vt:lpstr>
      <vt:lpstr>ĐỒ ÁN TỐT NGHIỆP NGÀNH: CÔNG NGHỆ THÔNG TIN Đề tài: XÂY DỰNG HỆ THỐNG WEBSITE MUA VÉ THAM GIA SỰ KIỆN</vt:lpstr>
      <vt:lpstr>Nội dung trình bày</vt:lpstr>
      <vt:lpstr>1. Mở đầu</vt:lpstr>
      <vt:lpstr>1. Mở đầu</vt:lpstr>
      <vt:lpstr>2. Phân tích thiết kế</vt:lpstr>
      <vt:lpstr>2. Phân tích thiết kế</vt:lpstr>
      <vt:lpstr>2. Phân tích thiết kế</vt:lpstr>
      <vt:lpstr>3. Xây dựng chương trình</vt:lpstr>
      <vt:lpstr>3. Xây dựng chương trình</vt:lpstr>
      <vt:lpstr>3. Xây dựng chương trình</vt:lpstr>
      <vt:lpstr>4. Kết luận và hướng phát triển </vt:lpstr>
      <vt:lpstr>THANKS FOR LISTENING!</vt:lpstr>
      <vt:lpstr>Hỏi và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NGÀNH: CÔNG NGHỆ THÔNG TIN Đề tài: XÂY DỰNG HỆ THỐNG WEBSITE MUA VÉ THAM GIA SỰ KIỆN</dc:title>
  <dc:creator>Nam Anh Nguyễn</dc:creator>
  <cp:lastModifiedBy>PHẠM KHUYẾN</cp:lastModifiedBy>
  <cp:revision>3</cp:revision>
  <dcterms:created xsi:type="dcterms:W3CDTF">2018-05-31T18:15:22Z</dcterms:created>
  <dcterms:modified xsi:type="dcterms:W3CDTF">2023-06-09T04:07:48Z</dcterms:modified>
</cp:coreProperties>
</file>