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17"/>
  </p:notesMasterIdLst>
  <p:sldIdLst>
    <p:sldId id="275" r:id="rId4"/>
    <p:sldId id="256" r:id="rId5"/>
    <p:sldId id="257" r:id="rId6"/>
    <p:sldId id="258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74" r:id="rId15"/>
    <p:sldId id="272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Libre Franklin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hP6OQHIESGIlYKo4CmABcs0lop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8D2E67-6295-4171-9BD3-1DAB88A8D38A}">
  <a:tblStyle styleId="{A88D2E67-6295-4171-9BD3-1DAB88A8D38A}" styleName="Table_0">
    <a:wholeTbl>
      <a:tcTxStyle b="off" i="off">
        <a:font>
          <a:latin typeface="Franklin Gothic Book"/>
          <a:ea typeface="Franklin Gothic Book"/>
          <a:cs typeface="Franklin Gothic Book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AF0F1"/>
          </a:solidFill>
        </a:fill>
      </a:tcStyle>
    </a:wholeTbl>
    <a:band1H>
      <a:tcTxStyle/>
      <a:tcStyle>
        <a:tcBdr/>
        <a:fill>
          <a:solidFill>
            <a:srgbClr val="D3DFE2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3DFE2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6.fntdata"/><Relationship Id="rId28" Type="http://customschemas.google.com/relationships/presentationmetadata" Target="metadata"/><Relationship Id="rId10" Type="http://schemas.openxmlformats.org/officeDocument/2006/relationships/slide" Target="slides/slide7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5" name="Google Shape;11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1" name="Google Shape;14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3" name="Google Shape;163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  <a:defRPr sz="2300">
                <a:solidFill>
                  <a:schemeClr val="lt2"/>
                </a:solidFill>
              </a:defRPr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19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23" name="Google Shape;23;p19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4" name="Google Shape;24;p19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body" idx="1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9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9"/>
          <p:cNvSpPr txBox="1">
            <a:spLocks noGrp="1"/>
          </p:cNvSpPr>
          <p:nvPr>
            <p:ph type="body" idx="1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9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9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9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AA763-229E-42D2-A677-A061DD4E8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E63A7-0D60-4807-913A-C2F6A9B9D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A9F3B-FE16-421D-B0AA-9AA00BEC0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8E464-9ED7-4A38-87E5-A97B17C0D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BCE21-BD95-4D20-AC28-C32877B0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35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4EF6-0D26-434D-856D-8DD957D8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1629-0EDD-4C84-A099-97F444476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D8F0A-4B29-4AD9-9984-478DE7560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A7D31-1E7D-469E-86F1-1B1FA3747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DC1C4-4975-4636-9FEF-EDB2D05F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72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8FF0-C82A-4CEB-B6C7-47B8DD09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AA4D0-E41B-41A9-BA0E-1DC8E682A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7759E-EFBC-48DF-A51A-CB71DC1A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FFA4D-1139-473C-AA1D-A35C1E92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4F09-5650-4B65-8472-B3516CDF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81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E706-FF3D-4091-BABF-D6485F831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06CA6-393B-41BF-9F33-37500B674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9A727-F964-45D8-81A1-0229D9F1B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CC894-5ED2-4907-A92C-D7007665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12A4E-4129-4EFB-B25D-9791F2AF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5A3B8-0405-4C9F-8C64-82AC61AC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0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F4A9-41A0-483C-8342-4CCE06AD6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FEEC7-BF9C-4F5E-8FAF-B572CE72B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B09BD-A3D2-4CFB-A4B6-72A4F5774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75E15-8ACD-45D6-87BF-0FC7DFF8F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40E40-0992-4533-A190-BB1C2377B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2CDD3-6671-454C-A5B2-EFE84736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455220-2938-433A-BF90-53D34F581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7F2C30-570F-4D9C-AB1C-29CFE211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42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DD17F-580E-4ABA-AFC9-52C361A5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182ED4-F85D-436A-ADAF-79AAD5AB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943B2-5C29-43BF-8E06-90459C05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581C3-94E4-4274-8D4E-8D80C014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392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C5BE36-785D-4571-827B-6F17707F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5ABA5-F733-4885-9E10-28A566B8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766C5-B0AE-4DE6-8DC5-B4820A58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6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B45A-CF37-4031-910A-BCC5BB76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A21B-4B7B-489C-A57F-7B0E5B123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6D20E-92EE-4E21-B9F0-EAFC6065B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182E6-7862-4D9F-89C0-78D2AB16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0C47D-D4C6-489E-A48E-E84CFD5A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6641E-ADEE-4661-9A2D-79114506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3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2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7B06-A9D2-4953-91CC-DAFD8342E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46A30A-61D3-4C5E-959C-BDA353197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2735B-B965-4E63-8091-66B7E4913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92F83-02B6-4621-BDB7-70BD9F14C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39AE0-A2C3-41B3-9001-3B776BBB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A10AC-5357-440A-AAB2-F165B456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40526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E9DC-4FD4-45BD-82B3-A5059B6D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E2137-F48B-485F-96F6-E8455F893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C3715-9257-4182-A83B-D866F7AB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606FB-CEEB-455D-8AD6-3C4E5564A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72B01-D13D-41AA-B37F-E9A0E04E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57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4B5148-EF35-4D73-A3F9-F2BBA32F0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27811-C66A-4977-AC90-2472BDC8D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9D2EE-1CB5-4F11-A62F-65F968BA7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EB402-2436-4731-8A23-3BEC83CB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B79DA-D6FE-43B9-B9D2-CAE87929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431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AA763-229E-42D2-A677-A061DD4E8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E63A7-0D60-4807-913A-C2F6A9B9D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A9F3B-FE16-421D-B0AA-9AA00BEC0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8E464-9ED7-4A38-87E5-A97B17C0D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BCE21-BD95-4D20-AC28-C32877B0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663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4EF6-0D26-434D-856D-8DD957D8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1629-0EDD-4C84-A099-97F444476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D8F0A-4B29-4AD9-9984-478DE7560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A7D31-1E7D-469E-86F1-1B1FA3747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DC1C4-4975-4636-9FEF-EDB2D05F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53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8FF0-C82A-4CEB-B6C7-47B8DD09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AA4D0-E41B-41A9-BA0E-1DC8E682A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7759E-EFBC-48DF-A51A-CB71DC1A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FFA4D-1139-473C-AA1D-A35C1E92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4F09-5650-4B65-8472-B3516CDF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636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E706-FF3D-4091-BABF-D6485F831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06CA6-393B-41BF-9F33-37500B674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9A727-F964-45D8-81A1-0229D9F1B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CC894-5ED2-4907-A92C-D7007665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12A4E-4129-4EFB-B25D-9791F2AF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5A3B8-0405-4C9F-8C64-82AC61AC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370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F4A9-41A0-483C-8342-4CCE06AD6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FEEC7-BF9C-4F5E-8FAF-B572CE72B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B09BD-A3D2-4CFB-A4B6-72A4F5774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75E15-8ACD-45D6-87BF-0FC7DFF8F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40E40-0992-4533-A190-BB1C2377B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2CDD3-6671-454C-A5B2-EFE84736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455220-2938-433A-BF90-53D34F581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7F2C30-570F-4D9C-AB1C-29CFE211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285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DD17F-580E-4ABA-AFC9-52C361A5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182ED4-F85D-436A-ADAF-79AAD5AB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943B2-5C29-43BF-8E06-90459C05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581C3-94E4-4274-8D4E-8D80C014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341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C5BE36-785D-4571-827B-6F17707F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5ABA5-F733-4885-9E10-28A566B8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766C5-B0AE-4DE6-8DC5-B4820A58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7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B45A-CF37-4031-910A-BCC5BB76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A21B-4B7B-489C-A57F-7B0E5B123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6D20E-92EE-4E21-B9F0-EAFC6065B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182E6-7862-4D9F-89C0-78D2AB16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0C47D-D4C6-489E-A48E-E84CFD5A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6641E-ADEE-4661-9A2D-79114506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786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7B06-A9D2-4953-91CC-DAFD8342E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46A30A-61D3-4C5E-959C-BDA353197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2735B-B965-4E63-8091-66B7E4913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92F83-02B6-4621-BDB7-70BD9F14C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39AE0-A2C3-41B3-9001-3B776BBB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A10AC-5357-440A-AAB2-F165B456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38296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E9DC-4FD4-45BD-82B3-A5059B6D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E2137-F48B-485F-96F6-E8455F893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C3715-9257-4182-A83B-D866F7AB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606FB-CEEB-455D-8AD6-3C4E5564A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72B01-D13D-41AA-B37F-E9A0E04E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45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4B5148-EF35-4D73-A3F9-F2BBA32F0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27811-C66A-4977-AC90-2472BDC8D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9D2EE-1CB5-4F11-A62F-65F968BA7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EB402-2436-4731-8A23-3BEC83CB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B79DA-D6FE-43B9-B9D2-CAE87929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2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4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Libre Franklin"/>
              <a:buNone/>
              <a:defRPr sz="720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24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27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6DBDD4-8B8D-45D5-BC60-06F170638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B9B16-D10D-433F-BB6E-4E819C376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ED1C4-0713-4A97-A9C7-EF13BC1CC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A6DC4-F2C3-410B-B9C9-1811F1936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9BB5C-F340-4EBE-874E-A190A9E14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4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6DBDD4-8B8D-45D5-BC60-06F170638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B9B16-D10D-433F-BB6E-4E819C376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ED1C4-0713-4A97-A9C7-EF13BC1CC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A6DC4-F2C3-410B-B9C9-1811F1936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9BB5C-F340-4EBE-874E-A190A9E14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1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81" y="147697"/>
            <a:ext cx="121618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TRƯỜNG ĐẠI HỌC SƯ PHẠM KỸ THUẬT</a:t>
            </a:r>
          </a:p>
          <a:p>
            <a:pPr algn="ctr"/>
            <a:r>
              <a:rPr 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KHOA CÔNG NGHỆ SỐ</a:t>
            </a:r>
          </a:p>
          <a:p>
            <a:pPr algn="ctr"/>
            <a:endParaRPr lang="en-US" sz="32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6361F-F7AF-7A3A-CC24-0338B319EB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1" y="147698"/>
            <a:ext cx="956471" cy="10399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143" y="1981201"/>
            <a:ext cx="1216183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00" b="1">
                <a:solidFill>
                  <a:srgbClr val="F8F2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LỄ BẢO VỆ ĐỒ ÁN TỐT NGHIỆP</a:t>
            </a:r>
          </a:p>
          <a:p>
            <a:pPr algn="ctr"/>
            <a:r>
              <a:rPr lang="en-US" sz="3800" b="1" err="1">
                <a:solidFill>
                  <a:srgbClr val="F8F2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Ngành</a:t>
            </a:r>
            <a:r>
              <a:rPr lang="en-US" sz="3800" b="1">
                <a:solidFill>
                  <a:srgbClr val="F8F2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 CÔNG NGHỆ THÔNG TIN</a:t>
            </a:r>
          </a:p>
          <a:p>
            <a:pPr algn="ctr"/>
            <a:r>
              <a:rPr lang="en-US" sz="3800" b="1" err="1">
                <a:solidFill>
                  <a:srgbClr val="F8F2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Khóa</a:t>
            </a:r>
            <a:r>
              <a:rPr lang="en-US" sz="3800" b="1">
                <a:solidFill>
                  <a:srgbClr val="F8F2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2019</a:t>
            </a:r>
          </a:p>
          <a:p>
            <a:pPr algn="ctr"/>
            <a:endParaRPr lang="en-US" sz="4000" b="1">
              <a:solidFill>
                <a:srgbClr val="F8F2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81" y="6273226"/>
            <a:ext cx="12161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Đà</a:t>
            </a:r>
            <a:r>
              <a:rPr lang="en-US" sz="32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200" i="1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Nẵng</a:t>
            </a:r>
            <a:r>
              <a:rPr 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</a:t>
            </a:r>
            <a:r>
              <a:rPr lang="en-US" sz="320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ngày</a:t>
            </a:r>
            <a:r>
              <a:rPr 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11 </a:t>
            </a:r>
            <a:r>
              <a:rPr lang="en-US" sz="320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tháng</a:t>
            </a:r>
            <a:r>
              <a:rPr 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06 </a:t>
            </a:r>
            <a:r>
              <a:rPr lang="en-US" sz="320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năm</a:t>
            </a:r>
            <a:r>
              <a:rPr 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2023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88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Xây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dựng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chương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trình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(3)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1"/>
          <p:cNvSpPr txBox="1">
            <a:spLocks noGrp="1"/>
          </p:cNvSpPr>
          <p:nvPr>
            <p:ph type="body" idx="1"/>
          </p:nvPr>
        </p:nvSpPr>
        <p:spPr>
          <a:xfrm>
            <a:off x="1371600" y="1929599"/>
            <a:ext cx="9601200" cy="1008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Chạy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sản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phẩm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73;p11">
            <a:extLst>
              <a:ext uri="{FF2B5EF4-FFF2-40B4-BE49-F238E27FC236}">
                <a16:creationId xmlns:a16="http://schemas.microsoft.com/office/drawing/2014/main" id="{BC86AE00-D737-45F5-A4AC-2B8EF2BA9E31}"/>
              </a:ext>
            </a:extLst>
          </p:cNvPr>
          <p:cNvSpPr txBox="1">
            <a:spLocks/>
          </p:cNvSpPr>
          <p:nvPr/>
        </p:nvSpPr>
        <p:spPr>
          <a:xfrm>
            <a:off x="1371600" y="2901149"/>
            <a:ext cx="9601200" cy="424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>
              <a:spcBef>
                <a:spcPts val="1200"/>
              </a:spcBef>
              <a:buSzPts val="2400"/>
              <a:buFont typeface="Libre Franklin"/>
              <a:buNone/>
            </a:pPr>
            <a:endParaRPr lang="en-US" sz="24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200"/>
              </a:spcBef>
              <a:buSzPts val="2400"/>
              <a:buFont typeface="Libre Franklin"/>
              <a:buNone/>
            </a:pPr>
            <a:endParaRPr lang="en-US" sz="24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200"/>
              </a:spcBef>
              <a:buSzPts val="2400"/>
              <a:buFont typeface="Libre Franklin"/>
              <a:buNone/>
            </a:pPr>
            <a:endParaRPr lang="en-US" sz="24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200"/>
              </a:spcBef>
              <a:buSzPts val="2400"/>
              <a:buFont typeface="Libre Franklin"/>
              <a:buNone/>
            </a:pPr>
            <a:endParaRPr lang="en-US" sz="2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2" descr="Demo là gì? Ý nghĩa của từ demo - QuanTriMang.com">
            <a:extLst>
              <a:ext uri="{FF2B5EF4-FFF2-40B4-BE49-F238E27FC236}">
                <a16:creationId xmlns:a16="http://schemas.microsoft.com/office/drawing/2014/main" id="{F16EDD55-F840-4701-8872-14912112F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788" y="2512380"/>
            <a:ext cx="5193057" cy="379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luận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hướng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triển</a:t>
            </a:r>
            <a:br>
              <a:rPr lang="en-US" dirty="0">
                <a:latin typeface="Arial"/>
                <a:ea typeface="Arial"/>
                <a:cs typeface="Arial"/>
                <a:sym typeface="Arial"/>
              </a:rPr>
            </a:b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77929F-4F42-42D5-BDA4-E2FE4CF47BAF}"/>
              </a:ext>
            </a:extLst>
          </p:cNvPr>
          <p:cNvSpPr txBox="1"/>
          <p:nvPr/>
        </p:nvSpPr>
        <p:spPr>
          <a:xfrm>
            <a:off x="2050742" y="1645151"/>
            <a:ext cx="88574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: </a:t>
            </a:r>
            <a:r>
              <a:rPr lang="en-US" sz="2400" dirty="0" err="1"/>
              <a:t>Hoàn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thanh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Online </a:t>
            </a:r>
            <a:r>
              <a:rPr lang="en-US" sz="2400" dirty="0" err="1"/>
              <a:t>và</a:t>
            </a:r>
            <a:r>
              <a:rPr lang="en-US" sz="2400" dirty="0"/>
              <a:t> Mailing.</a:t>
            </a:r>
          </a:p>
          <a:p>
            <a:pPr marL="461963" lvl="1" indent="-461963">
              <a:buFont typeface="Wingdings" panose="05000000000000000000" pitchFamily="2" charset="2"/>
              <a:buChar char="§"/>
            </a:pPr>
            <a:r>
              <a:rPr lang="en-US" sz="2400" dirty="0" err="1"/>
              <a:t>Nhược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: </a:t>
            </a:r>
          </a:p>
          <a:p>
            <a:pPr marL="1376363" lvl="1" indent="-692150">
              <a:buFont typeface="Courier New" panose="02070309020205020404" pitchFamily="49" charset="0"/>
              <a:buChar char="o"/>
            </a:pP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endParaRPr lang="en-US" sz="2400" dirty="0"/>
          </a:p>
          <a:p>
            <a:pPr marL="1376363" lvl="1" indent="-692150">
              <a:buFont typeface="Courier New" panose="02070309020205020404" pitchFamily="49" charset="0"/>
              <a:buChar char="o"/>
            </a:pP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Database,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,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code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B805-F6B0-4D41-A9FB-8F65D5A97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>
                <a:latin typeface="+mj-lt"/>
              </a:rPr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vi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CA99-0E29-4E50-924F-5D7FA88D6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code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ổn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,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QR Code.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  <a:endParaRPr lang="vi-VN" dirty="0"/>
          </a:p>
        </p:txBody>
      </p:sp>
      <p:pic>
        <p:nvPicPr>
          <p:cNvPr id="1026" name="Picture 2" descr="Định hướng phát triển">
            <a:extLst>
              <a:ext uri="{FF2B5EF4-FFF2-40B4-BE49-F238E27FC236}">
                <a16:creationId xmlns:a16="http://schemas.microsoft.com/office/drawing/2014/main" id="{B09D3794-7F22-4AD7-9308-B90EA71BA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581" y="3973550"/>
            <a:ext cx="3701328" cy="254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784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>
            <a:spLocks noGrp="1"/>
          </p:cNvSpPr>
          <p:nvPr>
            <p:ph type="title"/>
          </p:nvPr>
        </p:nvSpPr>
        <p:spPr>
          <a:xfrm>
            <a:off x="1657928" y="1168267"/>
            <a:ext cx="9601200" cy="2651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 sz="5400" dirty="0">
                <a:latin typeface="Arial"/>
                <a:ea typeface="Arial"/>
                <a:cs typeface="Arial"/>
                <a:sym typeface="Arial"/>
              </a:rPr>
              <a:t>THANKS FOR LISTENING!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538A5F-8B91-4260-8995-45DECEAF9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642" y="2604984"/>
            <a:ext cx="4407835" cy="3223162"/>
          </a:xfrm>
          <a:prstGeom prst="rect">
            <a:avLst/>
          </a:prstGeom>
        </p:spPr>
      </p:pic>
      <p:sp>
        <p:nvSpPr>
          <p:cNvPr id="4" name="Action Button: Go Forward or Next 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5F3E34D8-7D7B-4EB2-A540-84903A363A5B}"/>
              </a:ext>
            </a:extLst>
          </p:cNvPr>
          <p:cNvSpPr/>
          <p:nvPr/>
        </p:nvSpPr>
        <p:spPr>
          <a:xfrm>
            <a:off x="10490539" y="5828146"/>
            <a:ext cx="1093304" cy="45107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ctrTitle"/>
          </p:nvPr>
        </p:nvSpPr>
        <p:spPr>
          <a:xfrm>
            <a:off x="1915385" y="1934035"/>
            <a:ext cx="8361229" cy="2821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br>
              <a:rPr lang="en-US" sz="4000" b="1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3800" b="1" dirty="0">
                <a:latin typeface="Arial"/>
                <a:ea typeface="Arial"/>
                <a:cs typeface="Arial"/>
                <a:sym typeface="Arial"/>
              </a:rPr>
              <a:t>NGÀNH: CÔNG NGHỆ THÔNG TIN</a:t>
            </a:r>
            <a:br>
              <a:rPr lang="en-US" sz="4000" b="1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 dirty="0" err="1">
                <a:latin typeface="Arial"/>
                <a:ea typeface="Arial"/>
                <a:cs typeface="Arial"/>
                <a:sym typeface="Arial"/>
              </a:rPr>
              <a:t>Đề</a:t>
            </a:r>
            <a:r>
              <a:rPr lang="en-US" sz="32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>
                <a:latin typeface="Arial"/>
                <a:ea typeface="Arial"/>
                <a:cs typeface="Arial"/>
                <a:sym typeface="Arial"/>
              </a:rPr>
              <a:t>tài</a:t>
            </a:r>
            <a:r>
              <a:rPr lang="en-US" sz="3200" b="1" dirty="0">
                <a:latin typeface="Arial"/>
                <a:ea typeface="Arial"/>
                <a:cs typeface="Arial"/>
                <a:sym typeface="Arial"/>
              </a:rPr>
              <a:t>: XÂY DỰNG HỆ THỐNG WEBSITE MUA VÉ THAM GIA SỰ KIỆN</a:t>
            </a:r>
            <a:endParaRPr sz="40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 txBox="1">
            <a:spLocks noGrp="1"/>
          </p:cNvSpPr>
          <p:nvPr>
            <p:ph type="subTitle" idx="1"/>
          </p:nvPr>
        </p:nvSpPr>
        <p:spPr>
          <a:xfrm>
            <a:off x="3073930" y="4962659"/>
            <a:ext cx="7302522" cy="133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Sinh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viên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: Phạm Khuyến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Giảng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viên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hướng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dẫn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Th.S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Nguyễn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Văn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Phát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7C9FE-006A-4E71-AA16-3ECE69A33C9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601" y="725557"/>
            <a:ext cx="1858796" cy="14648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723900" y="2599509"/>
            <a:ext cx="3855720" cy="1742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Nội dung</a:t>
            </a:r>
            <a:b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trình bày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6256020" y="2286001"/>
            <a:ext cx="5212080" cy="357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AutoNum type="arabicPeriod"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Mở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đầu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AutoNum type="arabicPeriod"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Phân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tích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kế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AutoNum type="arabicPeriod"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Xây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dựng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chương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trình</a:t>
            </a:r>
            <a:endParaRPr dirty="0"/>
          </a:p>
          <a:p>
            <a:pPr marL="457200" lvl="0" indent="-45720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AutoNum type="arabicPeriod"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luận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Hướng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triển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Mở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đầu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nay,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sự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kiện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như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buổi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hoà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nhạc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, offline Fanclub,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lễ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ra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mắt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,…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diễn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ra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nhiều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.</a:t>
            </a:r>
            <a:endParaRPr lang="en-US" dirty="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thức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mua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vé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:</a:t>
            </a:r>
            <a:endParaRPr lang="en-US" dirty="0"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</a:pP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Mua</a:t>
            </a:r>
            <a:r>
              <a:rPr lang="en-US" sz="240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vé</a:t>
            </a:r>
            <a:r>
              <a:rPr lang="en-US" sz="240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trực</a:t>
            </a:r>
            <a:r>
              <a:rPr lang="en-US" sz="240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tiếp</a:t>
            </a:r>
            <a:endParaRPr sz="2400" i="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</a:pP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Đặt</a:t>
            </a:r>
            <a:r>
              <a:rPr lang="en-US" sz="2400" i="0" dirty="0">
                <a:latin typeface="Arial"/>
                <a:ea typeface="Arial"/>
                <a:cs typeface="Arial"/>
                <a:sym typeface="Arial"/>
              </a:rPr>
              <a:t> qua </a:t>
            </a: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40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trang</a:t>
            </a:r>
            <a:r>
              <a:rPr lang="en-US" sz="240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mạng</a:t>
            </a:r>
            <a:r>
              <a:rPr lang="en-US" sz="240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xã</a:t>
            </a:r>
            <a:r>
              <a:rPr lang="en-US" sz="240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hội</a:t>
            </a:r>
            <a:endParaRPr sz="2400" i="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</a:pP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Mua</a:t>
            </a:r>
            <a:r>
              <a:rPr lang="en-US" sz="240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trung</a:t>
            </a:r>
            <a:r>
              <a:rPr lang="en-US" sz="240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gian</a:t>
            </a:r>
            <a:endParaRPr lang="en-US" sz="2400" i="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</a:pP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Chủ</a:t>
            </a:r>
            <a:r>
              <a:rPr lang="en-US" sz="240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yếu</a:t>
            </a:r>
            <a:r>
              <a:rPr lang="en-US" sz="2400" i="0" dirty="0">
                <a:latin typeface="Arial"/>
                <a:ea typeface="Arial"/>
                <a:cs typeface="Arial"/>
                <a:sym typeface="Arial"/>
              </a:rPr>
              <a:t> qua </a:t>
            </a: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giấy</a:t>
            </a:r>
            <a:r>
              <a:rPr lang="en-US" sz="240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tờ</a:t>
            </a:r>
            <a:endParaRPr lang="en-US" sz="2400" i="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Mở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đầu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(2)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371598" y="2056311"/>
            <a:ext cx="6101987" cy="3695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Khó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quản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lý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sự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kiện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vé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2"/>
          </p:nvPr>
        </p:nvSpPr>
        <p:spPr>
          <a:xfrm>
            <a:off x="7406639" y="2056311"/>
            <a:ext cx="4140925" cy="3202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Trải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nghiệm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khán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giả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không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tốt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371598" y="3201915"/>
            <a:ext cx="4623105" cy="2668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4"/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7652551" y="3201915"/>
            <a:ext cx="3764131" cy="266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F21A49-4FEF-4910-B777-B2B563F7CAD4}"/>
              </a:ext>
            </a:extLst>
          </p:cNvPr>
          <p:cNvSpPr txBox="1"/>
          <p:nvPr/>
        </p:nvSpPr>
        <p:spPr>
          <a:xfrm>
            <a:off x="1682864" y="1579257"/>
            <a:ext cx="2907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latin typeface="Arial"/>
                <a:ea typeface="Arial"/>
                <a:cs typeface="Arial"/>
                <a:sym typeface="Arial"/>
              </a:rPr>
              <a:t>Nhược điểm:</a:t>
            </a:r>
            <a:endParaRPr lang="vi-VN" sz="2800" b="1" dirty="0"/>
          </a:p>
          <a:p>
            <a:endParaRPr lang="vi-VN" sz="2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Phân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tích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kế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7"/>
          <p:cNvSpPr txBox="1">
            <a:spLocks noGrp="1"/>
          </p:cNvSpPr>
          <p:nvPr>
            <p:ph type="body" idx="1"/>
          </p:nvPr>
        </p:nvSpPr>
        <p:spPr>
          <a:xfrm>
            <a:off x="1435358" y="142875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Sơ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đồ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Usecase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A picture containing diagram, text, drawing, sketch&#10;&#10;Description automatically generated">
            <a:extLst>
              <a:ext uri="{FF2B5EF4-FFF2-40B4-BE49-F238E27FC236}">
                <a16:creationId xmlns:a16="http://schemas.microsoft.com/office/drawing/2014/main" id="{DE1F2E10-9030-478B-BB30-9580EABA277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55951" y="2095130"/>
            <a:ext cx="6001114" cy="4436819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Phân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tích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kế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(2)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8"/>
          <p:cNvSpPr txBox="1">
            <a:spLocks noGrp="1"/>
          </p:cNvSpPr>
          <p:nvPr>
            <p:ph type="body" idx="1"/>
          </p:nvPr>
        </p:nvSpPr>
        <p:spPr>
          <a:xfrm>
            <a:off x="1371600" y="1540276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2400" dirty="0" err="1">
                <a:latin typeface="Arial"/>
                <a:cs typeface="Arial"/>
                <a:sym typeface="Arial"/>
              </a:rPr>
              <a:t>Sơ</a:t>
            </a:r>
            <a:r>
              <a:rPr lang="en-US" sz="2400" dirty="0"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cs typeface="Arial"/>
                <a:sym typeface="Arial"/>
              </a:rPr>
              <a:t>đồ</a:t>
            </a:r>
            <a:r>
              <a:rPr lang="en-US" sz="2400" dirty="0"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cs typeface="Arial"/>
                <a:sym typeface="Arial"/>
              </a:rPr>
              <a:t>quan</a:t>
            </a:r>
            <a:r>
              <a:rPr lang="en-US" sz="2400" dirty="0"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cs typeface="Arial"/>
                <a:sym typeface="Arial"/>
              </a:rPr>
              <a:t>hệ</a:t>
            </a:r>
            <a:r>
              <a:rPr lang="en-US" sz="2400" dirty="0"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cs typeface="Arial"/>
                <a:sym typeface="Arial"/>
              </a:rPr>
              <a:t>các</a:t>
            </a:r>
            <a:r>
              <a:rPr lang="en-US" sz="2400" dirty="0"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cs typeface="Arial"/>
                <a:sym typeface="Arial"/>
              </a:rPr>
              <a:t>thực</a:t>
            </a:r>
            <a:r>
              <a:rPr lang="en-US" sz="2400" dirty="0"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cs typeface="Arial"/>
                <a:sym typeface="Arial"/>
              </a:rPr>
              <a:t>thể</a:t>
            </a:r>
            <a:r>
              <a:rPr lang="en-US" sz="2400" dirty="0">
                <a:latin typeface="Arial"/>
                <a:cs typeface="Arial"/>
                <a:sym typeface="Arial"/>
              </a:rPr>
              <a:t> (ERD)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D7BDC9-FC18-4FCC-85FB-5F339087519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182" y="2074492"/>
            <a:ext cx="6792851" cy="436403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Xây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dựng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chương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trình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9"/>
          <p:cNvSpPr txBox="1">
            <a:spLocks noGrp="1"/>
          </p:cNvSpPr>
          <p:nvPr>
            <p:ph type="body" idx="1"/>
          </p:nvPr>
        </p:nvSpPr>
        <p:spPr>
          <a:xfrm>
            <a:off x="1371600" y="16383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2800" b="1" i="0" dirty="0" err="1"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800" b="1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dirty="0" err="1"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sz="2800" b="1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dirty="0" err="1">
                <a:latin typeface="Arial"/>
                <a:ea typeface="Arial"/>
                <a:cs typeface="Arial"/>
                <a:sym typeface="Arial"/>
              </a:rPr>
              <a:t>cụ</a:t>
            </a:r>
            <a:r>
              <a:rPr lang="en-US" sz="2800" b="1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dirty="0" err="1">
                <a:latin typeface="Arial"/>
                <a:ea typeface="Arial"/>
                <a:cs typeface="Arial"/>
                <a:sym typeface="Arial"/>
              </a:rPr>
              <a:t>xây</a:t>
            </a:r>
            <a:r>
              <a:rPr lang="en-US" sz="2800" b="1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dirty="0" err="1">
                <a:latin typeface="Arial"/>
                <a:ea typeface="Arial"/>
                <a:cs typeface="Arial"/>
                <a:sym typeface="Arial"/>
              </a:rPr>
              <a:t>dựng</a:t>
            </a:r>
            <a:r>
              <a:rPr lang="en-US" sz="2800" b="1" i="0" dirty="0"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pic>
        <p:nvPicPr>
          <p:cNvPr id="2052" name="Picture 4" descr="Phần mềm XAMPP là gì ? Hướng dẫn cài đặt và sử dụng phần mềm XAMPP - WEBICO  BLOG">
            <a:extLst>
              <a:ext uri="{FF2B5EF4-FFF2-40B4-BE49-F238E27FC236}">
                <a16:creationId xmlns:a16="http://schemas.microsoft.com/office/drawing/2014/main" id="{26F3FFE8-1EB6-41F2-BAA5-4D93462B5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657983"/>
            <a:ext cx="2925191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isual Studio Code là gì? Tính năng của Visual Studio Code - Fptshop.com.vn">
            <a:extLst>
              <a:ext uri="{FF2B5EF4-FFF2-40B4-BE49-F238E27FC236}">
                <a16:creationId xmlns:a16="http://schemas.microsoft.com/office/drawing/2014/main" id="{B9485F5A-B75B-4409-AF82-C6A631668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284" y="2617849"/>
            <a:ext cx="2798891" cy="213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GitHub changes its compromised SSH key">
            <a:extLst>
              <a:ext uri="{FF2B5EF4-FFF2-40B4-BE49-F238E27FC236}">
                <a16:creationId xmlns:a16="http://schemas.microsoft.com/office/drawing/2014/main" id="{0F78F16E-1857-417D-8ADB-49C5832EA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667" y="2637916"/>
            <a:ext cx="3037671" cy="211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Xây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dựng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chương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trình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(2)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 descr="Làm việc với database trong laravel">
            <a:extLst>
              <a:ext uri="{FF2B5EF4-FFF2-40B4-BE49-F238E27FC236}">
                <a16:creationId xmlns:a16="http://schemas.microsoft.com/office/drawing/2014/main" id="{73E12858-5690-40B1-85B0-2EDE31441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449" y="2419904"/>
            <a:ext cx="5283694" cy="264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95D0529-B5DC-4E2F-8165-51FE10A8C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6907359" y="2419904"/>
            <a:ext cx="4701841" cy="264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368</Words>
  <Application>Microsoft Office PowerPoint</Application>
  <PresentationFormat>Widescreen</PresentationFormat>
  <Paragraphs>56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Calibri</vt:lpstr>
      <vt:lpstr>Times New Roman</vt:lpstr>
      <vt:lpstr>Arial</vt:lpstr>
      <vt:lpstr>Wingdings</vt:lpstr>
      <vt:lpstr>Courier New</vt:lpstr>
      <vt:lpstr>Libre Franklin</vt:lpstr>
      <vt:lpstr>Calibri Light</vt:lpstr>
      <vt:lpstr>Crop</vt:lpstr>
      <vt:lpstr>Office Theme</vt:lpstr>
      <vt:lpstr>1_Office Theme</vt:lpstr>
      <vt:lpstr>PowerPoint Presentation</vt:lpstr>
      <vt:lpstr> NGÀNH: CÔNG NGHỆ THÔNG TIN Đề tài: XÂY DỰNG HỆ THỐNG WEBSITE MUA VÉ THAM GIA SỰ KIỆN</vt:lpstr>
      <vt:lpstr>Nội dung trình bày</vt:lpstr>
      <vt:lpstr>1. Mở đầu</vt:lpstr>
      <vt:lpstr>1. Mở đầu (2)</vt:lpstr>
      <vt:lpstr>2. Phân tích thiết kế</vt:lpstr>
      <vt:lpstr>2. Phân tích thiết kế (2)</vt:lpstr>
      <vt:lpstr>3. Xây dựng chương trình</vt:lpstr>
      <vt:lpstr>3. Xây dựng chương trình (2)</vt:lpstr>
      <vt:lpstr>3. Xây dựng chương trình (3)</vt:lpstr>
      <vt:lpstr>4. Kết luận và hướng phát triển </vt:lpstr>
      <vt:lpstr>Hướng phát triển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TỐT NGHIỆP NGÀNH: CÔNG NGHỆ THÔNG TIN Đề tài: XÂY DỰNG HỆ THỐNG WEBSITE MUA VÉ THAM GIA SỰ KIỆN</dc:title>
  <dc:creator>Nam Anh Nguyễn</dc:creator>
  <cp:lastModifiedBy>PHẠM KHUYẾN</cp:lastModifiedBy>
  <cp:revision>6</cp:revision>
  <dcterms:created xsi:type="dcterms:W3CDTF">2018-05-31T18:15:22Z</dcterms:created>
  <dcterms:modified xsi:type="dcterms:W3CDTF">2023-06-10T13:33:12Z</dcterms:modified>
</cp:coreProperties>
</file>