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1E2-7E83-47F3-A136-DCBD3FC86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517175-5813-4BEC-8CFB-EF9F1ED4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A06FA-0933-486B-B18A-A63E7759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1B27-575C-4F6A-A86A-11BDBB79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512C4-ECC5-4376-91CF-8CD2B5C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8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5A164-F621-45CF-9CFB-EB76ACA9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7BCAAC-1703-4608-93E7-279E1E2C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BD18D-8014-4CE6-986A-2454A27C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28ABA-1F2D-469E-8562-3DA4BB8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712DC-25C5-4B1B-99CF-C94C2BE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0E9E9-BD9D-4383-BF82-4D071916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50F47-6928-4870-A774-2EA88DFD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75F89-EDEB-4C70-A80B-4E8B73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DB551-0B23-43F0-A76B-F973DE0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94EE2E-3AEC-4FD5-8217-1FE25B24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1AC61-1350-4D2F-AC13-E188895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612CA-89AA-4913-8190-1C63E124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432BC-7C8D-4B70-B08E-5F03D03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EFB83-B2EE-4C0C-9927-057CF3B8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1C144-9B70-4BE3-84D4-54A5CE95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1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BBA2-0AB7-44BB-B00D-3BB16D16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A6D1C1-F00C-445A-B71A-43A633D7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C4A19-DC40-4F71-89B1-C3E7F370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01F40-3FFD-46E5-AC09-8D7ED3D8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C62FC-9942-4247-9BEA-0F82417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4649A-D1A3-43C6-844C-EE063AE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104A9-A0A3-42C9-9C71-8C11C33F3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1C2EA-6921-4147-A231-D9F5B9B9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91F853-3C09-4FF5-A1D6-55640C5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8DF62B-EB72-4F66-9E33-CF1346F0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13C1CF-F8D4-45BD-8A6D-C791E17C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1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4620C-D65D-4A31-8CC9-5FB275D5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BED630-1769-45BE-9163-0988D893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3E7ECC-1A3E-45AC-9202-05E1A2B69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B240DE-5A22-458F-A35B-8DB158A57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6CC7B3-6CD0-414E-8CD6-C355BF9E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6183C7-8B9B-4512-9C83-1C650F8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FD3E3C-830A-41B7-B602-F18F862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2764B-B37D-461A-BA12-4D748D64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6CBC-78F1-472E-86C2-46C138E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7D2FC-A05D-46F8-B6BC-AD9F3AB6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AE20BE-5F40-4EA4-98FF-6E6348D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4F901F-F93C-4222-BED6-94946AC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264144-E07B-48C4-945C-A1396E6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42F134-B769-4F6E-B28B-DE0DAA35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C4A45D-8773-4812-817B-E8C53D3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733D5-2C2A-496C-8E93-9162BA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7E3AE-58AE-4C9C-B2F2-1756F759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7EB756-CB87-46BF-9D2A-89FB18DB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FB09D-AC93-4B88-9939-CE608779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E1129-F744-4D84-9432-9EAC7796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44EC92-6623-4939-9342-DF2C62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717C5-3F17-482E-A96A-7DE426B3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3CABEE-4D84-4EC7-BBF0-5EBE147DE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7E1B3-ED04-4AC9-8E8B-3BC03356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EFDEB-4653-4588-AF48-7D523A7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4AB34-E7FB-4A4C-9018-F983BD6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C3A5F7-4EBB-41A5-91B1-4E4FDB2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0C826-F9B3-4830-8F0F-4FA396D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1E75B-BEEE-487B-97B6-40114C1C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4A7B8-FCC9-4A60-AFC6-A04939B6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E9F2E-CC70-41B2-B6FD-32C0055A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3FAFC-BCC9-4E3B-A534-3CA76289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9000">
              <a:schemeClr val="tx2">
                <a:lumMod val="40000"/>
                <a:lumOff val="60000"/>
              </a:schemeClr>
            </a:gs>
            <a:gs pos="67000">
              <a:schemeClr val="tx2">
                <a:lumMod val="40000"/>
                <a:lumOff val="6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1307653-64DB-4031-8CD8-7F4CC15878DD}"/>
              </a:ext>
            </a:extLst>
          </p:cNvPr>
          <p:cNvSpPr/>
          <p:nvPr/>
        </p:nvSpPr>
        <p:spPr>
          <a:xfrm>
            <a:off x="435086" y="4028278"/>
            <a:ext cx="11318237" cy="1458122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540D460-68B9-45C1-8A55-F345C86D95AF}"/>
              </a:ext>
            </a:extLst>
          </p:cNvPr>
          <p:cNvSpPr/>
          <p:nvPr/>
        </p:nvSpPr>
        <p:spPr>
          <a:xfrm>
            <a:off x="426720" y="1055049"/>
            <a:ext cx="11318237" cy="2691529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83A2CCC-D3E7-4313-A3C8-F86208F66720}"/>
              </a:ext>
            </a:extLst>
          </p:cNvPr>
          <p:cNvSpPr/>
          <p:nvPr/>
        </p:nvSpPr>
        <p:spPr>
          <a:xfrm>
            <a:off x="1137921" y="4104640"/>
            <a:ext cx="6045195" cy="1930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CAF629F-EE41-42B5-895C-5F69C9910F2C}"/>
              </a:ext>
            </a:extLst>
          </p:cNvPr>
          <p:cNvSpPr/>
          <p:nvPr/>
        </p:nvSpPr>
        <p:spPr>
          <a:xfrm>
            <a:off x="589279" y="289635"/>
            <a:ext cx="8497047" cy="5016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1" cap="flat">
            <a:noFill/>
            <a:prstDash val="solid"/>
            <a:miter/>
          </a:ln>
          <a:effectLst>
            <a:innerShdw blurRad="25400" dist="25400" dir="30000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50800" prst="softRound"/>
            </a:sp3d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Client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Vue3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03200" dist="50800" dir="5400000" sx="102000" sy="102000" algn="ctr" rotWithShape="0">
                  <a:schemeClr val="accent1">
                    <a:lumMod val="75000"/>
                    <a:alpha val="36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97B0A83-B198-47C2-9445-2568C49A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2198" y="300990"/>
            <a:ext cx="628015" cy="502411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1DF1532-86AB-462F-9E39-08A80CDC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4981" y="282164"/>
            <a:ext cx="555828" cy="555828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A50BA28-7C14-4AB9-A064-90361254E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089" y="134588"/>
            <a:ext cx="818389" cy="818389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470DBE6-8425-43AC-B8C6-DEB66B69B83A}"/>
              </a:ext>
            </a:extLst>
          </p:cNvPr>
          <p:cNvSpPr/>
          <p:nvPr/>
        </p:nvSpPr>
        <p:spPr>
          <a:xfrm>
            <a:off x="7721600" y="4409440"/>
            <a:ext cx="3332479" cy="1320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4A463-E98E-49FF-9E80-932BD237363A}"/>
              </a:ext>
            </a:extLst>
          </p:cNvPr>
          <p:cNvSpPr txBox="1"/>
          <p:nvPr/>
        </p:nvSpPr>
        <p:spPr>
          <a:xfrm>
            <a:off x="3341518" y="4875947"/>
            <a:ext cx="1606402" cy="261610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>
                <a:gd name="adj" fmla="val 83223"/>
              </a:avLst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DB </a:t>
            </a:r>
            <a:r>
              <a:rPr lang="en-US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PostgreSQL</a:t>
            </a:r>
            <a:endParaRPr lang="ru-RU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F7F6EDA-ED2A-4FA4-8FFE-4105E3B0D6F0}"/>
              </a:ext>
            </a:extLst>
          </p:cNvPr>
          <p:cNvCxnSpPr>
            <a:cxnSpLocks/>
          </p:cNvCxnSpPr>
          <p:nvPr/>
        </p:nvCxnSpPr>
        <p:spPr>
          <a:xfrm flipV="1">
            <a:off x="1051440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348781B-F157-4886-B4C4-8F561012C8E9}"/>
              </a:ext>
            </a:extLst>
          </p:cNvPr>
          <p:cNvCxnSpPr>
            <a:cxnSpLocks/>
          </p:cNvCxnSpPr>
          <p:nvPr/>
        </p:nvCxnSpPr>
        <p:spPr>
          <a:xfrm flipV="1">
            <a:off x="167759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7EBFB6AE-AF14-4777-838F-0B0D1FBCE632}"/>
              </a:ext>
            </a:extLst>
          </p:cNvPr>
          <p:cNvCxnSpPr>
            <a:cxnSpLocks/>
          </p:cNvCxnSpPr>
          <p:nvPr/>
        </p:nvCxnSpPr>
        <p:spPr>
          <a:xfrm flipV="1">
            <a:off x="3267930" y="2500948"/>
            <a:ext cx="0" cy="1527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CC9D436-0501-4151-AAD4-7CBF55E6E56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918090" y="2730656"/>
            <a:ext cx="0" cy="129762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68D58B0-9C19-416D-B16E-155C497290A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2765911" y="1681000"/>
            <a:ext cx="336174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EA869C7F-C420-4295-94D3-3D480207F4B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760852" y="3520595"/>
            <a:ext cx="0" cy="50768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6A05D38-9FD5-4CE9-B2F9-FC9A7C4480D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60852" y="1918491"/>
            <a:ext cx="0" cy="11271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349AB02-AC7D-41F3-96B7-86BCF2F8F12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267930" y="1918490"/>
            <a:ext cx="0" cy="277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A6D80F2-F4DA-4A85-89F6-C7ED6759414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417996" y="1918491"/>
            <a:ext cx="0" cy="11271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76ADBB1B-E9F9-4621-96E5-1889CAD62415}"/>
              </a:ext>
            </a:extLst>
          </p:cNvPr>
          <p:cNvCxnSpPr>
            <a:cxnSpLocks/>
          </p:cNvCxnSpPr>
          <p:nvPr/>
        </p:nvCxnSpPr>
        <p:spPr>
          <a:xfrm flipV="1">
            <a:off x="6684082" y="3594847"/>
            <a:ext cx="0" cy="60959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0430C38-541E-443B-9D24-2DDE1701C60D}"/>
              </a:ext>
            </a:extLst>
          </p:cNvPr>
          <p:cNvCxnSpPr>
            <a:cxnSpLocks/>
          </p:cNvCxnSpPr>
          <p:nvPr/>
        </p:nvCxnSpPr>
        <p:spPr>
          <a:xfrm>
            <a:off x="8168640" y="3594847"/>
            <a:ext cx="0" cy="6364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8D6631E-09DE-45B9-BD00-F69C6CCF7AB0}"/>
              </a:ext>
            </a:extLst>
          </p:cNvPr>
          <p:cNvSpPr txBox="1"/>
          <p:nvPr/>
        </p:nvSpPr>
        <p:spPr>
          <a:xfrm>
            <a:off x="8366727" y="4772342"/>
            <a:ext cx="2068041" cy="307920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>
                <a:gd name="adj" fmla="val 63759"/>
              </a:avLst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DB Cash </a:t>
            </a:r>
            <a:r>
              <a:rPr lang="en-US" sz="14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Memcashed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750B10-17F0-42CE-BE15-B80FA31FB2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7631" y="6035040"/>
            <a:ext cx="683390" cy="68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2C521-17BB-40E9-A209-4752333E0409}"/>
              </a:ext>
            </a:extLst>
          </p:cNvPr>
          <p:cNvSpPr txBox="1"/>
          <p:nvPr/>
        </p:nvSpPr>
        <p:spPr>
          <a:xfrm>
            <a:off x="10408619" y="5974172"/>
            <a:ext cx="1783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UNKAOS</a:t>
            </a:r>
            <a:endParaRPr lang="ru-RU" sz="26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734BC-FC26-4B20-BE35-499A41A9E878}"/>
              </a:ext>
            </a:extLst>
          </p:cNvPr>
          <p:cNvSpPr txBox="1"/>
          <p:nvPr/>
        </p:nvSpPr>
        <p:spPr>
          <a:xfrm>
            <a:off x="10435515" y="6360399"/>
            <a:ext cx="17839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ARCHITECTURE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7492-0E63-42D5-A846-90C3D37835E0}"/>
              </a:ext>
            </a:extLst>
          </p:cNvPr>
          <p:cNvSpPr txBox="1"/>
          <p:nvPr/>
        </p:nvSpPr>
        <p:spPr>
          <a:xfrm>
            <a:off x="355002" y="5578631"/>
            <a:ext cx="43150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Gateway – proxy for all client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Cerberus – auth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Zeus – crud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api</a:t>
            </a:r>
            <a:endParaRPr lang="en-US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Hermes – notifications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E8F75-58D3-48EA-94A4-828E724A9185}"/>
              </a:ext>
            </a:extLst>
          </p:cNvPr>
          <p:cNvSpPr txBox="1"/>
          <p:nvPr/>
        </p:nvSpPr>
        <p:spPr>
          <a:xfrm>
            <a:off x="4414813" y="5870604"/>
            <a:ext cx="43150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Athena –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Ossa –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realtime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data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Eileithiya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– workspace registration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DEED745-2946-4139-B3AA-0B50431A3F8D}"/>
              </a:ext>
            </a:extLst>
          </p:cNvPr>
          <p:cNvCxnSpPr>
            <a:cxnSpLocks/>
          </p:cNvCxnSpPr>
          <p:nvPr/>
        </p:nvCxnSpPr>
        <p:spPr>
          <a:xfrm flipV="1">
            <a:off x="4766683" y="791285"/>
            <a:ext cx="0" cy="6522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2FD9361-8A54-46CD-B4AD-E80DB6B7C6F9}"/>
              </a:ext>
            </a:extLst>
          </p:cNvPr>
          <p:cNvCxnSpPr>
            <a:cxnSpLocks/>
          </p:cNvCxnSpPr>
          <p:nvPr/>
        </p:nvCxnSpPr>
        <p:spPr>
          <a:xfrm flipV="1">
            <a:off x="9726706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4F8D109-10C4-41AF-8974-548C0161DA0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507679" y="811118"/>
            <a:ext cx="6726" cy="6339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9A71320-788E-48D8-AEC6-21F308438F06}"/>
              </a:ext>
            </a:extLst>
          </p:cNvPr>
          <p:cNvCxnSpPr>
            <a:cxnSpLocks/>
          </p:cNvCxnSpPr>
          <p:nvPr/>
        </p:nvCxnSpPr>
        <p:spPr>
          <a:xfrm flipV="1">
            <a:off x="11295531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C45A7C3-0974-4110-B6C1-25FB9BB3A4EF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918090" y="1928652"/>
            <a:ext cx="0" cy="3270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1A55841-943B-4914-B5C6-24A4292DFA26}"/>
              </a:ext>
            </a:extLst>
          </p:cNvPr>
          <p:cNvSpPr/>
          <p:nvPr/>
        </p:nvSpPr>
        <p:spPr>
          <a:xfrm>
            <a:off x="3102085" y="1443510"/>
            <a:ext cx="5984241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Gateway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CFA9245-BB58-4265-AF9C-0F8942ACD1D3}"/>
              </a:ext>
            </a:extLst>
          </p:cNvPr>
          <p:cNvSpPr/>
          <p:nvPr/>
        </p:nvSpPr>
        <p:spPr>
          <a:xfrm>
            <a:off x="589279" y="1445098"/>
            <a:ext cx="2176632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Cerberus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C473B5-6A97-4453-86D6-8D841FA8D661}"/>
              </a:ext>
            </a:extLst>
          </p:cNvPr>
          <p:cNvSpPr/>
          <p:nvPr/>
        </p:nvSpPr>
        <p:spPr>
          <a:xfrm>
            <a:off x="6329680" y="3045615"/>
            <a:ext cx="2176632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Ossa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8272FB7-0A9A-4A63-A6D8-AC92522598F4}"/>
              </a:ext>
            </a:extLst>
          </p:cNvPr>
          <p:cNvSpPr/>
          <p:nvPr/>
        </p:nvSpPr>
        <p:spPr>
          <a:xfrm>
            <a:off x="3672536" y="3045615"/>
            <a:ext cx="2176632" cy="474980"/>
          </a:xfrm>
          <a:prstGeom prst="roundRect">
            <a:avLst>
              <a:gd name="adj" fmla="val 2885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Zeus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55439F1-450F-4ED5-A44D-79AC6020A628}"/>
              </a:ext>
            </a:extLst>
          </p:cNvPr>
          <p:cNvSpPr/>
          <p:nvPr/>
        </p:nvSpPr>
        <p:spPr>
          <a:xfrm>
            <a:off x="2179614" y="2196302"/>
            <a:ext cx="2176632" cy="474980"/>
          </a:xfrm>
          <a:prstGeom prst="roundRect">
            <a:avLst>
              <a:gd name="adj" fmla="val 337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Athena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A8148FD-8B0D-469D-9AF6-CCA3C0927A39}"/>
              </a:ext>
            </a:extLst>
          </p:cNvPr>
          <p:cNvSpPr/>
          <p:nvPr/>
        </p:nvSpPr>
        <p:spPr>
          <a:xfrm>
            <a:off x="7829774" y="2255676"/>
            <a:ext cx="2176632" cy="474980"/>
          </a:xfrm>
          <a:prstGeom prst="roundRect">
            <a:avLst>
              <a:gd name="adj" fmla="val 361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Eileithia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C6802CBB-26F1-47A5-BCC9-9CCC8B274FFC}"/>
              </a:ext>
            </a:extLst>
          </p:cNvPr>
          <p:cNvSpPr/>
          <p:nvPr/>
        </p:nvSpPr>
        <p:spPr>
          <a:xfrm>
            <a:off x="9426089" y="1445098"/>
            <a:ext cx="2176632" cy="474980"/>
          </a:xfrm>
          <a:prstGeom prst="roundRect">
            <a:avLst>
              <a:gd name="adj" fmla="val 337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Hermes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4ADD38-6A86-4C4E-BDA9-A7CB885196E9}"/>
              </a:ext>
            </a:extLst>
          </p:cNvPr>
          <p:cNvSpPr txBox="1"/>
          <p:nvPr/>
        </p:nvSpPr>
        <p:spPr>
          <a:xfrm>
            <a:off x="5456063" y="1021600"/>
            <a:ext cx="1996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Node.js with TypeScript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8687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04540D-CA7F-413C-BF26-727073FC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9610"/>
            <a:ext cx="975360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52</Words>
  <Application>Microsoft Office PowerPoint</Application>
  <PresentationFormat>Широкоэкранный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Bahnschrift</vt:lpstr>
      <vt:lpstr>Bahnschrift Light</vt:lpstr>
      <vt:lpstr>Bahnschrift Light SemiCondensed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Хвилон</dc:creator>
  <cp:lastModifiedBy>Николай Хвилон</cp:lastModifiedBy>
  <cp:revision>43</cp:revision>
  <dcterms:created xsi:type="dcterms:W3CDTF">2024-04-20T20:47:41Z</dcterms:created>
  <dcterms:modified xsi:type="dcterms:W3CDTF">2024-04-21T01:57:25Z</dcterms:modified>
</cp:coreProperties>
</file>