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8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429E-9F47-4322-AE7E-7603E675AA2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AB377-F076-45D2-A844-11570139C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F561D0-78A6-4444-B6CB-5DD8379A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7757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090CE-F0AF-4543-8765-81E1FB44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MY" sz="2400" dirty="0"/>
              <a:t>Following is a program that displays the attributes of a file object: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4E51EE-FF6C-4B7B-A49B-4ABA03DBACE4}"/>
              </a:ext>
            </a:extLst>
          </p:cNvPr>
          <p:cNvSpPr/>
          <p:nvPr/>
        </p:nvSpPr>
        <p:spPr>
          <a:xfrm>
            <a:off x="990600" y="1720840"/>
            <a:ext cx="731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fileattrib.py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open("aboutbook.txt", "r")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("Name of the file:", f.name)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("Closed?",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("Opening mode:",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f.mode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("File number descriptor is:",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f.fileno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Name of the file: aboutbook.txt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Closed? False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Opening mode: r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 number descriptor is: 3</a:t>
            </a:r>
          </a:p>
        </p:txBody>
      </p:sp>
    </p:spTree>
    <p:extLst>
      <p:ext uri="{BB962C8B-B14F-4D97-AF65-F5344CB8AC3E}">
        <p14:creationId xmlns:p14="http://schemas.microsoft.com/office/powerpoint/2010/main" xmlns="" val="426594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6DBF3-D9D2-46CA-8B3B-6E59472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B9842D-B539-47CE-8A17-242EA28F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MY" sz="2400" dirty="0"/>
              <a:t>In the program 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createfile1.py</a:t>
            </a:r>
            <a:r>
              <a:rPr lang="en-MY" sz="2400" dirty="0"/>
              <a:t> you used </a:t>
            </a: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MY" sz="2400" dirty="0"/>
              <a:t> in a loop to access one line at a time from the file to display on the screen. </a:t>
            </a:r>
          </a:p>
          <a:p>
            <a:pPr algn="just"/>
            <a:r>
              <a:rPr lang="en-MY" sz="2400" dirty="0"/>
              <a:t>The following program shows how to read the entire contents of the file.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15B079-87AE-4A27-8FB8-410D4D61129D}"/>
              </a:ext>
            </a:extLst>
          </p:cNvPr>
          <p:cNvSpPr/>
          <p:nvPr/>
        </p:nvSpPr>
        <p:spPr>
          <a:xfrm>
            <a:off x="1828800" y="3397348"/>
            <a:ext cx="5715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fileread.py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(lines)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Python is a great language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Easy to understand and learn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Supports Object Oriented Programming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Also used in web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72682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BD84E-3D57-4E8E-996F-3109213E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MY" sz="2400" dirty="0"/>
              <a:t>Python displays a technical error message when it tries to open a file that doesn’t exist</a:t>
            </a:r>
          </a:p>
          <a:p>
            <a:pPr algn="just"/>
            <a:r>
              <a:rPr lang="en-MY" sz="2400" dirty="0"/>
              <a:t>The error message is displayed through the default Python error handler. </a:t>
            </a:r>
          </a:p>
          <a:p>
            <a:pPr algn="just"/>
            <a:r>
              <a:rPr lang="en-MY" sz="2400" dirty="0"/>
              <a:t>You can make the error message more readable through exception handling.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CD420A-DAFB-45DB-ABC1-1428C1DCE6F9}"/>
              </a:ext>
            </a:extLst>
          </p:cNvPr>
          <p:cNvSpPr/>
          <p:nvPr/>
        </p:nvSpPr>
        <p:spPr>
          <a:xfrm>
            <a:off x="1295400" y="3124200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filereadtry.py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f = open('aboutbook.txt', 'r')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lines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('File aboutbook.txt does not exist')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(lines)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57864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C5592E-9CD5-4328-B1D2-1251E96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Appending Content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07352-4519-4E7E-9A97-E7C3DED3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2800" dirty="0"/>
              <a:t>The following program shows how to append content to a file: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E02B06F-BE3D-4539-A150-327444956B42}"/>
              </a:ext>
            </a:extLst>
          </p:cNvPr>
          <p:cNvSpPr/>
          <p:nvPr/>
        </p:nvSpPr>
        <p:spPr>
          <a:xfrm>
            <a:off x="1371600" y="2586098"/>
            <a:ext cx="731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fileappend.py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matter2 = ''' Its very hot today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Lets have a Cold drink '''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'a' 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" %matter2)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 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contents in the file are:')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sys.stdout.write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xmlns="" val="26437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A0E4-2C24-4223-860C-5C39DB40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Copying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0554A-B766-4DB2-94AB-B21AE268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2400" dirty="0"/>
              <a:t>The following program shows how to make a copy of the file 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aboutbook.txt </a:t>
            </a:r>
            <a:r>
              <a:rPr lang="en-MY" sz="2400" dirty="0"/>
              <a:t>and name it 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copyaboutbook.txt</a:t>
            </a:r>
            <a:r>
              <a:rPr lang="en-MY" sz="24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AD29CE-FED8-4657-BBE4-DEDB65D3824E}"/>
              </a:ext>
            </a:extLst>
          </p:cNvPr>
          <p:cNvSpPr/>
          <p:nvPr/>
        </p:nvSpPr>
        <p:spPr>
          <a:xfrm>
            <a:off x="1905000" y="2746185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filecopy.py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g = open('copyaboutbook.txt', 'w' 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g.write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(lines)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copy of the file is made')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g = open('copyaboutbook.txt', 'r' 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g.read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print (lines)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04404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80C98-66C8-49A4-BA35-36A16AD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Deleting Content from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859AD0-F3F6-4572-A98B-50DC4DC8CC63}"/>
              </a:ext>
            </a:extLst>
          </p:cNvPr>
          <p:cNvSpPr/>
          <p:nvPr/>
        </p:nvSpPr>
        <p:spPr>
          <a:xfrm>
            <a:off x="228600" y="1417638"/>
            <a:ext cx="9677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delfilecontent.py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 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content of the file:')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sys.stdout.write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lines[1:3]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'w' )</a:t>
            </a:r>
          </a:p>
          <a:p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(lines)</a:t>
            </a:r>
          </a:p>
          <a:p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print('\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 of the file after deleting second and third line:')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 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(lines)</a:t>
            </a:r>
          </a:p>
          <a:p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49104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EA4A1-AE29-4CFB-A3FC-3798371A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Updating the Content of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F16CAA-A260-457B-95D1-EE638FE7D40F}"/>
              </a:ext>
            </a:extLst>
          </p:cNvPr>
          <p:cNvSpPr/>
          <p:nvPr/>
        </p:nvSpPr>
        <p:spPr>
          <a:xfrm>
            <a:off x="762000" y="1387158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updatefilecont.py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'r')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content of the file:')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sys.stdout.write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n=int(input ("\n\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line number to change: "))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n &lt;=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(lines):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r=input("Enter the new content: ")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lines[n-1]=r+"\n"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 = open('aboutbook.txt', 'w' 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(lines)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print('The content of the file after updating line' , n)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 = open('aboutbook.txt', 'r' 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lines =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(lines)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MY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MY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("The line number", n, "is not found in the file" )</a:t>
            </a:r>
          </a:p>
        </p:txBody>
      </p:sp>
    </p:spTree>
    <p:extLst>
      <p:ext uri="{BB962C8B-B14F-4D97-AF65-F5344CB8AC3E}">
        <p14:creationId xmlns:p14="http://schemas.microsoft.com/office/powerpoint/2010/main" xmlns="" val="316967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the Content of a File Randomly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filerandomread.py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open('aboutbook.txt', 'r')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print('A line from file is:', line)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f.seek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print('The line from character 6 till end of line is:', line)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 ('The pointer is at location',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f.tell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f.seek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 ('The fifteen characters starting at location 11 are as:',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Specific Content in a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fileanyline.py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linecache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linecache.getline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('aboutbook.txt', 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('The content of the third line is:', 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038600"/>
            <a:ext cx="8001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assumes that aboutbook.txt has the following contents: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a great language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Easy to understand and learn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Supports Object Oriented Programming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Also used in web development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Now let’s see how to create a numerical file. </a:t>
            </a:r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 smtClean="0"/>
              <a:t>following program creates a file and </a:t>
            </a:r>
            <a:r>
              <a:rPr lang="en-US" sz="1800" dirty="0" smtClean="0"/>
              <a:t>stores numbers </a:t>
            </a:r>
            <a:r>
              <a:rPr lang="en-US" sz="1800" dirty="0" smtClean="0"/>
              <a:t>in it: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7696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filenumerical.py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open('numbers.txt', 'w' 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(input('How many numbers? ' 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print('Enter', n, 'numbers' 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 range(0,n):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m=input()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("%s\n" %m)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open('numbers.txt')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print('The numbers stored in the file are')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line in lines: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print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(line),)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print('The numbers in the file multiplied by 2')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line in lines: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print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(line)*2,)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You will be dealing with three types of files: text, binary, and pickled objects</a:t>
            </a:r>
          </a:p>
          <a:p>
            <a:pPr algn="just"/>
            <a:r>
              <a:rPr lang="en-MY" dirty="0"/>
              <a:t>Three steps are required for working with files:</a:t>
            </a:r>
          </a:p>
          <a:p>
            <a:pPr lvl="1" algn="just"/>
            <a:r>
              <a:rPr lang="en-MY" dirty="0"/>
              <a:t>Opening a file</a:t>
            </a:r>
          </a:p>
          <a:p>
            <a:pPr lvl="1" algn="just"/>
            <a:r>
              <a:rPr lang="en-MY" dirty="0"/>
              <a:t>Performing actions on the file (reading, writing, updating contents)</a:t>
            </a:r>
          </a:p>
          <a:p>
            <a:pPr lvl="1" algn="just"/>
            <a:r>
              <a:rPr lang="en-MY" dirty="0"/>
              <a:t>Closing the file</a:t>
            </a:r>
          </a:p>
          <a:p>
            <a:pPr algn="just"/>
            <a:endParaRPr 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Binary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997839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binaryfile1.py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'Hello World!'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 = open("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filebinary.bin","wb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str.encode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('utf-8'))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 = open("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filebinary.bin","rb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fcontent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print('The content in the file is:')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fcontent.decode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('utf-8'))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(Pickling)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Serialization (also known as pickling) is a process of converting structured data into data </a:t>
            </a:r>
            <a:r>
              <a:rPr lang="en-US" dirty="0" smtClean="0"/>
              <a:t>stream format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Through </a:t>
            </a:r>
            <a:r>
              <a:rPr lang="en-US" dirty="0" smtClean="0"/>
              <a:t>serialization, structures such as lists, </a:t>
            </a:r>
            <a:r>
              <a:rPr lang="en-US" dirty="0" err="1" smtClean="0"/>
              <a:t>tuples</a:t>
            </a:r>
            <a:r>
              <a:rPr lang="en-US" dirty="0" smtClean="0"/>
              <a:t>, functions, and classes are </a:t>
            </a:r>
            <a:r>
              <a:rPr lang="en-US" dirty="0" smtClean="0"/>
              <a:t>preserved using </a:t>
            </a:r>
            <a:r>
              <a:rPr lang="en-US" dirty="0" smtClean="0"/>
              <a:t>ASCII characters between data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Serialization is done when storing data, and </a:t>
            </a:r>
            <a:r>
              <a:rPr lang="en-US" dirty="0" err="1" smtClean="0"/>
              <a:t>deserialization</a:t>
            </a:r>
            <a:r>
              <a:rPr lang="en-US" dirty="0" smtClean="0"/>
              <a:t> is done when retrieving data. </a:t>
            </a:r>
            <a:endParaRPr lang="en-US" dirty="0" smtClean="0"/>
          </a:p>
          <a:p>
            <a:pPr algn="just"/>
            <a:r>
              <a:rPr lang="en-US" dirty="0" smtClean="0"/>
              <a:t>For pickling</a:t>
            </a:r>
            <a:r>
              <a:rPr lang="en-US" dirty="0" smtClean="0"/>
              <a:t>, you can use either module,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dirty="0" smtClean="0"/>
              <a:t> or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cPickle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following program uses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sz="2000" dirty="0" smtClean="0"/>
              <a:t> module to store an instance into a file: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739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pickleprog.py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pickle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def __init__(self,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def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return "Area of rectangle is",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self.b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(5,8)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open('studentinfo.bin', 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(r, f)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studentinfo.bin','rb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storedobj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storedobj.rectarea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An instance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of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 smtClean="0"/>
              <a:t> is created, and its instance variables,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 smtClean="0"/>
              <a:t>and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are initialized to 5 and 8. </a:t>
            </a:r>
            <a:endParaRPr lang="en-US" dirty="0" smtClean="0"/>
          </a:p>
          <a:p>
            <a:pPr algn="just"/>
            <a:r>
              <a:rPr lang="en-US" dirty="0" smtClean="0"/>
              <a:t>A binary </a:t>
            </a:r>
            <a:r>
              <a:rPr lang="en-US" dirty="0" smtClean="0"/>
              <a:t>file,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studentinfo.bin</a:t>
            </a:r>
            <a:r>
              <a:rPr lang="en-US" dirty="0" smtClean="0"/>
              <a:t>, is opened in write mode, and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is pickled and dumped into it. </a:t>
            </a:r>
            <a:endParaRPr lang="en-US" dirty="0" smtClean="0"/>
          </a:p>
          <a:p>
            <a:pPr algn="just"/>
            <a:r>
              <a:rPr lang="en-US" dirty="0" smtClean="0"/>
              <a:t>The file </a:t>
            </a:r>
            <a:r>
              <a:rPr lang="en-US" dirty="0" smtClean="0"/>
              <a:t>is then closed. </a:t>
            </a:r>
            <a:endParaRPr lang="en-US" dirty="0" smtClean="0"/>
          </a:p>
          <a:p>
            <a:pPr algn="just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</a:t>
            </a:r>
            <a:r>
              <a:rPr lang="en-US" dirty="0" smtClean="0"/>
              <a:t>is deleted after it is copied into the binary file.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 smtClean="0"/>
              <a:t>read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from the file and </a:t>
            </a:r>
            <a:r>
              <a:rPr lang="en-US" dirty="0" smtClean="0"/>
              <a:t>set it </a:t>
            </a:r>
            <a:r>
              <a:rPr lang="en-US" dirty="0" smtClean="0"/>
              <a:t>back into useable form, the file is opened in read mode, and the instance is read from the </a:t>
            </a:r>
            <a:r>
              <a:rPr lang="en-US" dirty="0" smtClean="0"/>
              <a:t>file with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/>
              <a:t>unpickled</a:t>
            </a:r>
            <a:r>
              <a:rPr lang="en-US" dirty="0" smtClean="0"/>
              <a:t>, and assigned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storedobj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area of the rectangle </a:t>
            </a:r>
            <a:r>
              <a:rPr lang="en-US" dirty="0" smtClean="0"/>
              <a:t>is calculated </a:t>
            </a:r>
            <a:r>
              <a:rPr lang="en-US" dirty="0" smtClean="0"/>
              <a:t>and displayed by calling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storedobj</a:t>
            </a:r>
            <a:r>
              <a:rPr lang="en-US" dirty="0" smtClean="0"/>
              <a:t> object.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following program stores information </a:t>
            </a:r>
            <a:r>
              <a:rPr lang="en-US" sz="1400" dirty="0" smtClean="0"/>
              <a:t>by pickling </a:t>
            </a:r>
            <a:r>
              <a:rPr lang="en-US" sz="1400" dirty="0" smtClean="0"/>
              <a:t>an instance of the user class. </a:t>
            </a:r>
            <a:endParaRPr lang="en-US" sz="1400" dirty="0" smtClean="0"/>
          </a:p>
          <a:p>
            <a:r>
              <a:rPr lang="en-US" sz="1400" dirty="0" smtClean="0"/>
              <a:t>Also</a:t>
            </a:r>
            <a:r>
              <a:rPr lang="en-US" sz="1400" dirty="0" smtClean="0"/>
              <a:t>, the program </a:t>
            </a:r>
            <a:r>
              <a:rPr lang="en-US" sz="1400" dirty="0" err="1" smtClean="0"/>
              <a:t>unpickles</a:t>
            </a:r>
            <a:r>
              <a:rPr lang="en-US" sz="1400" dirty="0" smtClean="0"/>
              <a:t> the instances to display </a:t>
            </a:r>
            <a:r>
              <a:rPr lang="en-US" sz="1400" dirty="0" smtClean="0"/>
              <a:t>the stored </a:t>
            </a:r>
            <a:r>
              <a:rPr lang="en-US" sz="1400" dirty="0" smtClean="0"/>
              <a:t>information.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447800" y="1295400"/>
            <a:ext cx="6324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pickleprog2.py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pickle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user: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def __init__(self,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self.id = x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self.name = 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self.emailadd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=z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print('User ID:', self.id)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print('User Name:', self.name)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print('Email Address:',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self.emailadd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 = open('UsersInfo.bin',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(input('How many users? ' 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print('Enter', n, 'numbers')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range(0,n):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u=input('User ID: 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n=input('User Name: 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e=input('Email Address: 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=user(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u,n,e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usrobj,f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859340"/>
            <a:ext cx="6096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nInformation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of the users is:')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= open('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UsersInfo.bin','rb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usrobj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except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EOFError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break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else: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usrobj.dispuser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Exceptions occur when certain situations arise in a 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handle exceptions, you write the code in a block that begins with the word try.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dirty="0" smtClean="0"/>
              <a:t>two kinds </a:t>
            </a:r>
            <a:r>
              <a:rPr lang="en-US" dirty="0" smtClean="0"/>
              <a:t>of try blocks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dirty="0" smtClean="0"/>
              <a:t>: The code that might raise an error is written in the try block, and all </a:t>
            </a:r>
            <a:r>
              <a:rPr lang="en-US" dirty="0" smtClean="0"/>
              <a:t>the errors </a:t>
            </a:r>
            <a:r>
              <a:rPr lang="en-US" dirty="0" smtClean="0"/>
              <a:t>and exceptions are handled through the except clause</a:t>
            </a:r>
            <a:r>
              <a:rPr lang="en-US" dirty="0" smtClean="0"/>
              <a:t>.</a:t>
            </a:r>
          </a:p>
          <a:p>
            <a:pPr lvl="1" algn="just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: The code written in the finally block always executes whether </a:t>
            </a:r>
            <a:r>
              <a:rPr lang="en-US" dirty="0" smtClean="0"/>
              <a:t>an exception </a:t>
            </a:r>
            <a:r>
              <a:rPr lang="en-US" dirty="0" smtClean="0"/>
              <a:t>occurs or not. That is, the code that you want to execute in all situations </a:t>
            </a:r>
            <a:r>
              <a:rPr lang="en-US" dirty="0" smtClean="0"/>
              <a:t>is written </a:t>
            </a:r>
            <a:r>
              <a:rPr lang="en-US" dirty="0" smtClean="0"/>
              <a:t>in a finally block.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try/except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handling exceptions through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dirty="0" smtClean="0"/>
              <a:t> block, you specify the code that might result in </a:t>
            </a:r>
            <a:r>
              <a:rPr lang="en-US" dirty="0" smtClean="0"/>
              <a:t>an exception </a:t>
            </a:r>
            <a:r>
              <a:rPr lang="en-US" dirty="0" smtClean="0"/>
              <a:t>along with a group of except clauses.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7338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statement(s)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code for handling exception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[else: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statement(s)]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have an unlimited number of except clauses in a single try block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nest try blocks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548313" cy="430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following program </a:t>
            </a:r>
            <a:r>
              <a:rPr lang="en-US" sz="2000" dirty="0" smtClean="0"/>
              <a:t>demonstrates occurrence </a:t>
            </a:r>
            <a:r>
              <a:rPr lang="en-US" sz="2000" dirty="0" smtClean="0"/>
              <a:t>and handling of 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EOFError</a:t>
            </a:r>
            <a:r>
              <a:rPr lang="en-US" sz="2000" dirty="0" smtClean="0"/>
              <a:t> exception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try1.py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n = input('Enter your name 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EOFError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print ('EOF error has occurred' 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print ('Some error has occurred' 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('The name entered is', 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F6583-56FA-4CBB-BE66-96110B1D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A5D52-617A-4E56-842B-4EE7ABFE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MY" dirty="0"/>
              <a:t>The syntax for opening a file is this: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MY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mode)</a:t>
            </a:r>
          </a:p>
          <a:p>
            <a:pPr algn="just"/>
            <a:r>
              <a:rPr lang="en-MY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MY" dirty="0"/>
              <a:t> represents the name of the file, and 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MY" dirty="0"/>
              <a:t> specifies the purpose for opening the file.</a:t>
            </a:r>
          </a:p>
          <a:p>
            <a:pPr algn="just"/>
            <a:r>
              <a:rPr lang="en-MY" dirty="0"/>
              <a:t>The </a:t>
            </a:r>
            <a:r>
              <a:rPr lang="en-MY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MY" dirty="0"/>
              <a:t> method returns a file handler that represents the file on the disk drive. </a:t>
            </a:r>
          </a:p>
          <a:p>
            <a:pPr algn="just"/>
            <a:r>
              <a:rPr lang="en-MY" dirty="0"/>
              <a:t>The file handler can also be positioned at desired byte locations in the file to read or write specific contents from the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6005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You can rewrite the </a:t>
            </a:r>
            <a:r>
              <a:rPr lang="en-US" sz="2000" dirty="0" smtClean="0"/>
              <a:t>above program </a:t>
            </a:r>
            <a:r>
              <a:rPr lang="en-US" sz="2000" dirty="0" smtClean="0"/>
              <a:t>by using the else clause in the try/except block.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185934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tryelse.py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n = input('Enter your name 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EOFError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print ('EOF error has occurred' 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print ('Some error has occurred' 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print('The name entered is', 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following program demonstrates how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dirty="0" smtClean="0"/>
              <a:t> and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sz="1600" dirty="0" smtClean="0"/>
              <a:t> exceptions occur </a:t>
            </a:r>
            <a:r>
              <a:rPr lang="en-US" sz="1600" dirty="0" smtClean="0"/>
              <a:t>and how </a:t>
            </a:r>
            <a:r>
              <a:rPr lang="en-US" sz="1600" dirty="0" smtClean="0"/>
              <a:t>they are handled. </a:t>
            </a:r>
            <a:endParaRPr lang="en-US" sz="1600" dirty="0" smtClean="0"/>
          </a:p>
          <a:p>
            <a:pPr algn="just"/>
            <a:r>
              <a:rPr lang="en-US" sz="1600" dirty="0" smtClean="0"/>
              <a:t>Remember </a:t>
            </a:r>
            <a:r>
              <a:rPr lang="en-US" sz="1600" dirty="0" smtClean="0"/>
              <a:t>that 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exception occurs when an argument </a:t>
            </a:r>
            <a:r>
              <a:rPr lang="en-US" sz="1600" dirty="0" smtClean="0"/>
              <a:t>of inappropriate </a:t>
            </a:r>
            <a:r>
              <a:rPr lang="en-US" sz="1600" dirty="0" smtClean="0"/>
              <a:t>type is supplied, and 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sz="1600" dirty="0" smtClean="0"/>
              <a:t> exception occurs when a number </a:t>
            </a:r>
            <a:r>
              <a:rPr lang="en-US" sz="1600" dirty="0" smtClean="0"/>
              <a:t>is divided </a:t>
            </a:r>
            <a:r>
              <a:rPr lang="en-US" sz="1600" dirty="0" smtClean="0"/>
              <a:t>by 0.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try2.py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 __future__ import division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 = input('Enter a number 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n.isdigit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n=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m=15/n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ex: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print ('You have not entered a numeric value:', ex)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ex: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print ('You have entered zero value:', ex)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 ('The result is', m)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try/finally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program demonstrates using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400" dirty="0" smtClean="0"/>
              <a:t> block to execute the statements that </a:t>
            </a:r>
            <a:r>
              <a:rPr lang="en-US" sz="2400" dirty="0" smtClean="0"/>
              <a:t>you want </a:t>
            </a:r>
            <a:r>
              <a:rPr lang="en-US" sz="2400" dirty="0" smtClean="0"/>
              <a:t>to execute whether an exception occurs or not: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00200" y="3048000"/>
            <a:ext cx="617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filetryfinal.py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f = open('aboutbook.txt', 'r')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lines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finally: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print ('File aboutbook.txt does not exist')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 (lines)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Exceptions are automatically raised when some undesired situation occurs during </a:t>
            </a:r>
            <a:r>
              <a:rPr lang="en-US" dirty="0" smtClean="0"/>
              <a:t>program execution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 smtClean="0"/>
              <a:t>can raise an exception explicitly through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raise</a:t>
            </a:r>
            <a:r>
              <a:rPr lang="en-US" dirty="0" smtClean="0"/>
              <a:t> statement in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dirty="0" smtClean="0"/>
              <a:t> block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statement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raising an exception in a try block, the format will be this: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194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condition: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raise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statement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statements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following program demonstrates how to create and raise an exception: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952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raiseexcepclass.py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(Exception):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def __init__(self, quantity):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Exception.__init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__(self)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self.quantity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quantity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(input('Enter quantity '))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if s &lt;=0 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raise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EOFError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print ('You pressed EOF ')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as ex: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print ('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The quantity entered is %d,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must be some positive value'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ex.quantity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print ('No exception raised.')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 statement is used to place an error-checking statement in the program.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 smtClean="0"/>
              <a:t>a convenient </a:t>
            </a:r>
            <a:r>
              <a:rPr lang="en-US" dirty="0" smtClean="0"/>
              <a:t>way to debug a program.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 statement returns true if all the values </a:t>
            </a:r>
            <a:r>
              <a:rPr lang="en-US" dirty="0" smtClean="0"/>
              <a:t>of the </a:t>
            </a:r>
            <a:r>
              <a:rPr lang="en-US" dirty="0" smtClean="0"/>
              <a:t>variables are as expected, no matter what inputs are provided.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something is wrong in </a:t>
            </a:r>
            <a:r>
              <a:rPr lang="en-US" dirty="0" smtClean="0"/>
              <a:t>the program</a:t>
            </a:r>
            <a:r>
              <a:rPr lang="en-US" dirty="0" smtClean="0"/>
              <a:t>, 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 statement returns false.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dirty="0" smtClean="0"/>
              <a:t> exception is raised when </a:t>
            </a:r>
            <a:r>
              <a:rPr lang="en-US" dirty="0" smtClean="0"/>
              <a:t>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/>
              <a:t> </a:t>
            </a:r>
            <a:r>
              <a:rPr lang="en-US" dirty="0" smtClean="0"/>
              <a:t>statement returns false.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43841"/>
            <a:ext cx="7239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assertex.py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(input('Enter a positive value: '))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assert(n &gt;=0), "Entered value is not a positive value"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Enter a positive value: -5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File "D:\python\assertex.py", line 2, in &gt;module&gt;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assert(n &gt;=0), "Entered value is not a positive value"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Entered value is not a positive value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Enter a positive value: 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F29B0-198B-4D68-8977-D6DCDF35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7C078D-4C33-4A4C-86A5-2586CC10A9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590591" cy="39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6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EC58A-7A46-4995-849E-556A4E7C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E66C7F-2365-412F-840C-1CC5777B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For example: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open('xyz.txt', 'w')</a:t>
            </a:r>
          </a:p>
          <a:p>
            <a:endParaRPr lang="en-MY" dirty="0"/>
          </a:p>
          <a:p>
            <a:pPr algn="just"/>
            <a:r>
              <a:rPr lang="en-MY" dirty="0"/>
              <a:t>This creates the file 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xyz.txt</a:t>
            </a:r>
            <a:r>
              <a:rPr lang="en-MY" dirty="0"/>
              <a:t> in write mode and returns the file handler to variable 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MY" dirty="0"/>
              <a:t>. </a:t>
            </a:r>
          </a:p>
          <a:p>
            <a:pPr algn="just"/>
            <a:r>
              <a:rPr lang="en-MY" dirty="0"/>
              <a:t>Any earlier content in </a:t>
            </a:r>
            <a:r>
              <a:rPr lang="en-MY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xyz.txt</a:t>
            </a:r>
            <a:r>
              <a:rPr lang="en-MY" dirty="0"/>
              <a:t> will be erased.</a:t>
            </a:r>
          </a:p>
        </p:txBody>
      </p:sp>
    </p:spTree>
    <p:extLst>
      <p:ext uri="{BB962C8B-B14F-4D97-AF65-F5344CB8AC3E}">
        <p14:creationId xmlns:p14="http://schemas.microsoft.com/office/powerpoint/2010/main" xmlns="" val="143911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CFFD1-001C-4145-95A9-5B646409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Performing Actions on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6798FE-8C4A-4682-80D0-1864012631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422" y="1676400"/>
            <a:ext cx="4901512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DC231F-44FB-4AAF-AFA0-A41F65A3E3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4107" y="2971800"/>
            <a:ext cx="49234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5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DCAD8-750E-4D98-B53F-7AEFB753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221CBC-5C06-435C-B87F-157D50824C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6658" y="1981200"/>
            <a:ext cx="54753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1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AA763-B95E-4C88-A490-F75734AD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MY" sz="1800" dirty="0"/>
              <a:t>The following program creates a file named 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aboutbook.txt</a:t>
            </a:r>
            <a:r>
              <a:rPr lang="en-MY" sz="1800" dirty="0"/>
              <a:t> and writes a couple of lines in it. </a:t>
            </a:r>
          </a:p>
          <a:p>
            <a:pPr algn="just"/>
            <a:r>
              <a:rPr lang="en-MY" sz="1800" dirty="0"/>
              <a:t>The text written in the file is then accessed and displayed on the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687106-28B7-4E49-B0F2-9DC843E28538}"/>
              </a:ext>
            </a:extLst>
          </p:cNvPr>
          <p:cNvSpPr/>
          <p:nvPr/>
        </p:nvSpPr>
        <p:spPr>
          <a:xfrm>
            <a:off x="1295400" y="1828800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createfile1.py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matter = '''Python is a great language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Easy to understand and learn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Supports Object Oriented Programming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Also used in web development '''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open('aboutbook.txt', 'w')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(matter)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open('aboutbook.txt')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line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(line) == 0: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(line,)</a:t>
            </a:r>
          </a:p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28321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A74D6-678F-440A-9E6E-79D5E421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Displaying Information from a File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97027-CCF7-457C-BE5F-89B7D56E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Methods and attributes of a file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345864-1377-4BA7-9107-AD72C35B95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514600"/>
            <a:ext cx="6279999" cy="30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7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2390</Words>
  <Application>Microsoft Office PowerPoint</Application>
  <PresentationFormat>On-screen Show (4:3)</PresentationFormat>
  <Paragraphs>381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File Handling</vt:lpstr>
      <vt:lpstr>Slide 2</vt:lpstr>
      <vt:lpstr>Opening a File</vt:lpstr>
      <vt:lpstr>Mode options</vt:lpstr>
      <vt:lpstr>Slide 5</vt:lpstr>
      <vt:lpstr>Performing Actions on a File</vt:lpstr>
      <vt:lpstr>Slide 7</vt:lpstr>
      <vt:lpstr>Slide 8</vt:lpstr>
      <vt:lpstr>Displaying Information from a File Object</vt:lpstr>
      <vt:lpstr>Slide 10</vt:lpstr>
      <vt:lpstr>Reading from a File</vt:lpstr>
      <vt:lpstr>Slide 12</vt:lpstr>
      <vt:lpstr>Appending Content to a File</vt:lpstr>
      <vt:lpstr>Copying a File</vt:lpstr>
      <vt:lpstr>Deleting Content from a File</vt:lpstr>
      <vt:lpstr>Updating the Content of a File</vt:lpstr>
      <vt:lpstr>Reading the Content of a File Randomly</vt:lpstr>
      <vt:lpstr>Accessing Specific Content in a File</vt:lpstr>
      <vt:lpstr>Slide 19</vt:lpstr>
      <vt:lpstr>Creating a Binary File</vt:lpstr>
      <vt:lpstr>Serialization (Pickling)</vt:lpstr>
      <vt:lpstr>Slide 22</vt:lpstr>
      <vt:lpstr>Slide 23</vt:lpstr>
      <vt:lpstr>Slide 24</vt:lpstr>
      <vt:lpstr>Slide 25</vt:lpstr>
      <vt:lpstr>Exception Handling</vt:lpstr>
      <vt:lpstr>Using a try/except Block</vt:lpstr>
      <vt:lpstr>Slide 28</vt:lpstr>
      <vt:lpstr>Slide 29</vt:lpstr>
      <vt:lpstr>Slide 30</vt:lpstr>
      <vt:lpstr>Slide 31</vt:lpstr>
      <vt:lpstr>Using a try/finally Block</vt:lpstr>
      <vt:lpstr>Raising an Exception</vt:lpstr>
      <vt:lpstr>Slide 34</vt:lpstr>
      <vt:lpstr>Slide 35</vt:lpstr>
      <vt:lpstr>The assert Statement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User</dc:creator>
  <cp:lastModifiedBy>User</cp:lastModifiedBy>
  <cp:revision>46</cp:revision>
  <dcterms:created xsi:type="dcterms:W3CDTF">2018-10-29T02:31:00Z</dcterms:created>
  <dcterms:modified xsi:type="dcterms:W3CDTF">2018-11-30T02:31:02Z</dcterms:modified>
</cp:coreProperties>
</file>