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7"/>
    <p:restoredTop sz="94693"/>
  </p:normalViewPr>
  <p:slideViewPr>
    <p:cSldViewPr>
      <p:cViewPr varScale="1">
        <p:scale>
          <a:sx n="125" d="100"/>
          <a:sy n="125" d="100"/>
        </p:scale>
        <p:origin x="184" y="2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623A-FE55-4093-A0CF-3FF1A69D716B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438D9-A601-4AAD-A8D8-FCCE0EC19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438D9-A601-4AAD-A8D8-FCCE0EC195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4C9D-2424-46F4-A4CA-8E5C7FF5BF28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F10C-DCBD-469A-859D-7388A10A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Input and output, variables, data type, operators, and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30 keywords, which are identifiers that Python reserves for special use. </a:t>
            </a:r>
          </a:p>
          <a:p>
            <a:r>
              <a:rPr lang="en-US" dirty="0"/>
              <a:t>Keywords contain lowercase letters only. </a:t>
            </a:r>
          </a:p>
          <a:p>
            <a:r>
              <a:rPr lang="en-US" dirty="0"/>
              <a:t>You cannot use keywords as regular identifiers. </a:t>
            </a:r>
          </a:p>
          <a:p>
            <a:r>
              <a:rPr lang="en-US" dirty="0"/>
              <a:t>Following are the keywords of Python: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51054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itchFamily="49" charset="0"/>
                <a:cs typeface="Courier New" pitchFamily="49" charset="0"/>
              </a:rPr>
              <a:t>and assert break class continue def del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else except exec finally for from global if import in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lambd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comment begins by a hash sign (#). All characters after the # and up to the physical line end are part of the comment. </a:t>
            </a:r>
          </a:p>
          <a:p>
            <a:pPr algn="just"/>
            <a:r>
              <a:rPr lang="en-US" dirty="0"/>
              <a:t>For example,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267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 This program computes area of rectangle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# values of b and c are added and stored in 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physical line is a line that you see in a program. </a:t>
            </a:r>
          </a:p>
          <a:p>
            <a:pPr algn="just"/>
            <a:r>
              <a:rPr lang="en-US" dirty="0"/>
              <a:t>A logical line is a single statement in Python terms.</a:t>
            </a:r>
          </a:p>
          <a:p>
            <a:pPr algn="just"/>
            <a:r>
              <a:rPr lang="en-US" dirty="0"/>
              <a:t>If a statement is too long to fit on a single line, you can join two adjacent physical lines into a logical line by ensuring that the first physical line has no comment and ends with a backslash (\).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Python also joins adjacent lines into one logical line if an open parenthesis ( ( ), bracket ( [ ), or brace ( { ) is not closed. </a:t>
            </a:r>
          </a:p>
          <a:p>
            <a:pPr algn="just"/>
            <a:r>
              <a:rPr lang="en-US" dirty="0"/>
              <a:t>The lines after the first one in a logical line are known as continuation lines.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printing messages and results of computations, the print() function is used with the following syntax,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3200400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print(["message"][variable list])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4724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("Hello World!")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(10)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(l)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("Length is ",l)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print()</a:t>
            </a:r>
            <a:r>
              <a:rPr lang="en-US" sz="2800" dirty="0"/>
              <a:t> function also prints the new-line character, as a result, the message/value appears on the next line.</a:t>
            </a:r>
          </a:p>
          <a:p>
            <a:pPr algn="just"/>
            <a:r>
              <a:rPr lang="en-US" sz="2800" dirty="0"/>
              <a:t>To suppress printing of the newline character, end the print line with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end=‘ ’</a:t>
            </a:r>
            <a:r>
              <a:rPr lang="en-US" sz="2800" dirty="0"/>
              <a:t> followed by a comma (,)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strings displayed via the next two print() functions will appear on the same line with a space in between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403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print("Hello World!", end=" 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print('It might rain today')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also concatenate strings on output by using either a plus sign (+) or comma (,) betweens strings.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sz="2800" dirty="0"/>
              <a:t>In order to get a space in between the strings, you have to concatenate a white space between the strings: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3200400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print('Hello World!', 'It might rain today')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3581400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print('Hello World!'+'It might rain today')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5867400"/>
            <a:ext cx="6939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print('Hello World!'+ ' '+ 'It might rain today')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also use a comma for displaying values in the variables along with the strings: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preceding statement will display the following 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971800"/>
            <a:ext cx="6526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("Length is ", l, " and Breadth is ", b)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25780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Length is 8 and Breadth is 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You can also use format codes (%) for substituting values in the variables at the desired place in the message:</a:t>
            </a:r>
          </a:p>
          <a:p>
            <a:pPr algn="just"/>
            <a:endParaRPr lang="en-US" dirty="0"/>
          </a:p>
          <a:p>
            <a:pPr algn="just">
              <a:buNone/>
            </a:pPr>
            <a:r>
              <a:rPr lang="en-US" dirty="0"/>
              <a:t>	where %d is a format code that indicates an integer has to be substituted at its place.</a:t>
            </a:r>
          </a:p>
          <a:p>
            <a:pPr algn="just"/>
            <a:r>
              <a:rPr lang="en-US" dirty="0"/>
              <a:t>If the data type of the values in the variables doesn’t match with the format codes, auto conversion takes place.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3124200"/>
            <a:ext cx="6526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("Length is %d and Breadth is %d" %(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l,b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Format Codes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95400" y="1676400"/>
          <a:ext cx="6400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in string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in decimal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in exponential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in floating-point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in octal (base 8)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in hexadecimal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ASCII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Integers</a:t>
            </a:r>
            <a:r>
              <a:rPr lang="en-US" dirty="0"/>
              <a:t>: Integers are 32 bits long, and their range is from –232 to 232 – 1 (i.e., from –2,147,483,648 to 2,147,483,647).</a:t>
            </a:r>
          </a:p>
          <a:p>
            <a:r>
              <a:rPr lang="en-US" b="1" dirty="0"/>
              <a:t>Long Integers</a:t>
            </a:r>
            <a:r>
              <a:rPr lang="en-US" dirty="0"/>
              <a:t>: It has unlimited precision, subject to the memory limitations of the computer.</a:t>
            </a:r>
          </a:p>
          <a:p>
            <a:r>
              <a:rPr lang="en-US" b="1" dirty="0"/>
              <a:t>Floating Point Numbers</a:t>
            </a:r>
            <a:r>
              <a:rPr lang="en-US" dirty="0"/>
              <a:t>: Floating-point numbers are also known as double-precision numbers and use 64 bits.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524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(10)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print('Hello World!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It might rain today.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Tomorrow is Sunday.')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print('''Hello World!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It might rain today.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Tomorrow is Sunday.''')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4572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Hello World! It might rain today. Tomorrow is Sunday.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It might rain today.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Tomorrow is Sunday.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getting input </a:t>
            </a:r>
            <a:r>
              <a:rPr lang="en-US"/>
              <a:t>from user,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dirty="0"/>
              <a:t> function is used.</a:t>
            </a:r>
          </a:p>
          <a:p>
            <a:pPr lvl="1"/>
            <a:r>
              <a:rPr lang="en-US" dirty="0"/>
              <a:t>A string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integer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float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320040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input('Enter a string :')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91A1C-E5A0-534F-AA1A-36D81B73D504}"/>
              </a:ext>
            </a:extLst>
          </p:cNvPr>
          <p:cNvSpPr/>
          <p:nvPr/>
        </p:nvSpPr>
        <p:spPr>
          <a:xfrm>
            <a:off x="2057400" y="411480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(input('Enter an integer :'))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8B131-8202-DF4F-8F37-F19D730FBE73}"/>
              </a:ext>
            </a:extLst>
          </p:cNvPr>
          <p:cNvSpPr/>
          <p:nvPr/>
        </p:nvSpPr>
        <p:spPr>
          <a:xfrm>
            <a:off x="2057400" y="514258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 = float(input('Enter a float :')) </a:t>
            </a:r>
          </a:p>
        </p:txBody>
      </p:sp>
    </p:spTree>
    <p:extLst>
      <p:ext uri="{BB962C8B-B14F-4D97-AF65-F5344CB8AC3E}">
        <p14:creationId xmlns:p14="http://schemas.microsoft.com/office/powerpoint/2010/main" val="43599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/>
              <a:t>Boolean</a:t>
            </a:r>
            <a:r>
              <a:rPr lang="en-US" sz="2400" dirty="0"/>
              <a:t>: It can hold only one of two possible values: True or False.</a:t>
            </a:r>
          </a:p>
          <a:p>
            <a:pPr lvl="1" algn="just"/>
            <a:r>
              <a:rPr lang="en-US" sz="2400" dirty="0"/>
              <a:t>For </a:t>
            </a:r>
            <a:r>
              <a:rPr lang="en-US" sz="2400" dirty="0" err="1"/>
              <a:t>eg</a:t>
            </a:r>
            <a:r>
              <a:rPr lang="en-US" sz="2400" dirty="0"/>
              <a:t>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algn="just"/>
            <a:r>
              <a:rPr lang="en-US" sz="2400" b="1" dirty="0"/>
              <a:t>Complex Number</a:t>
            </a:r>
            <a:r>
              <a:rPr lang="en-US" sz="2400" dirty="0"/>
              <a:t>: A complex number has a real and an imaginary component, both represented by float types in Python. </a:t>
            </a:r>
          </a:p>
          <a:p>
            <a:pPr lvl="1" algn="just"/>
            <a:r>
              <a:rPr lang="en-US" sz="2400" dirty="0"/>
              <a:t>An imaginary number is a multiple of the square root of minus one, and is denoted by j. </a:t>
            </a:r>
          </a:p>
          <a:p>
            <a:pPr lvl="1" algn="just"/>
            <a:r>
              <a:rPr lang="en-US" sz="2400" dirty="0"/>
              <a:t>For instance, 2+3j is a complex number, where 3 is the imaginary component and is equal to 3 × √−1.</a:t>
            </a:r>
          </a:p>
          <a:p>
            <a:pPr lvl="1" algn="just"/>
            <a:r>
              <a:rPr lang="en-US" sz="2400" dirty="0"/>
              <a:t>For </a:t>
            </a:r>
            <a:r>
              <a:rPr lang="en-US" sz="2400" dirty="0" err="1"/>
              <a:t>eg</a:t>
            </a:r>
            <a:r>
              <a:rPr lang="en-US" sz="2400" dirty="0"/>
              <a:t>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2 + 3j</a:t>
            </a:r>
            <a:endParaRPr lang="en-US" sz="2400" dirty="0"/>
          </a:p>
          <a:p>
            <a:pPr algn="just"/>
            <a:r>
              <a:rPr lang="en-US" sz="2400" b="1" dirty="0"/>
              <a:t>Strings</a:t>
            </a:r>
            <a:r>
              <a:rPr lang="en-US" sz="2400" dirty="0"/>
              <a:t>: Sequences of Unicode characters.</a:t>
            </a:r>
          </a:p>
          <a:p>
            <a:pPr lvl="1" algn="just"/>
            <a:r>
              <a:rPr lang="en-US" sz="2400" dirty="0"/>
              <a:t>For </a:t>
            </a:r>
            <a:r>
              <a:rPr lang="en-US" sz="2400" dirty="0" err="1"/>
              <a:t>eg</a:t>
            </a:r>
            <a:r>
              <a:rPr lang="en-US" sz="2400" dirty="0"/>
              <a:t>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'Hello World'</a:t>
            </a:r>
            <a:endParaRPr lang="en-US" sz="2400" dirty="0"/>
          </a:p>
          <a:p>
            <a:pPr algn="just"/>
            <a:r>
              <a:rPr lang="en-US" sz="2400" b="1" dirty="0"/>
              <a:t>Lists</a:t>
            </a:r>
            <a:r>
              <a:rPr lang="en-US" sz="2400" dirty="0"/>
              <a:t>: Ordered sequences of values.</a:t>
            </a:r>
          </a:p>
          <a:p>
            <a:pPr lvl="1" algn="just"/>
            <a:r>
              <a:rPr lang="en-US" sz="2400" dirty="0"/>
              <a:t>For </a:t>
            </a:r>
            <a:r>
              <a:rPr lang="en-US" sz="2400" dirty="0" err="1"/>
              <a:t>eg</a:t>
            </a:r>
            <a:r>
              <a:rPr lang="en-US" sz="2400" dirty="0"/>
              <a:t>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'b', 3.0]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Tuples</a:t>
            </a:r>
            <a:r>
              <a:rPr lang="en-US" dirty="0"/>
              <a:t>: Ordered, immutable sequences of values.</a:t>
            </a:r>
          </a:p>
          <a:p>
            <a:pPr lvl="1" algn="just"/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(1, 'b', 3.0)</a:t>
            </a:r>
            <a:endParaRPr lang="en-US" dirty="0"/>
          </a:p>
          <a:p>
            <a:pPr algn="just"/>
            <a:r>
              <a:rPr lang="en-US" b="1" dirty="0"/>
              <a:t>Sets</a:t>
            </a:r>
            <a:r>
              <a:rPr lang="en-US" dirty="0"/>
              <a:t>: Unordered collections of values.</a:t>
            </a:r>
          </a:p>
          <a:p>
            <a:pPr lvl="1" algn="just"/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{1, 'b', 3.0}</a:t>
            </a:r>
            <a:endParaRPr lang="en-US" dirty="0"/>
          </a:p>
          <a:p>
            <a:pPr algn="just"/>
            <a:r>
              <a:rPr lang="en-US" b="1" dirty="0"/>
              <a:t>Dictionaries</a:t>
            </a:r>
            <a:r>
              <a:rPr lang="en-US" dirty="0"/>
              <a:t>: Unordered collections of key-value pairs.</a:t>
            </a:r>
          </a:p>
          <a:p>
            <a:pPr lvl="1" algn="just"/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{1:'a','b':2.0}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*Note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number does not include any punctuation and cannot begin with a leading zero (0). </a:t>
            </a:r>
          </a:p>
          <a:p>
            <a:pPr algn="just"/>
            <a:r>
              <a:rPr lang="en-US" dirty="0"/>
              <a:t>Leading zeros are used for base 2, base 8, and base 16 numbers. For example, a number with a leading 0b or 0B is binary, base 2,and uses digits 0 and 1. </a:t>
            </a:r>
          </a:p>
          <a:p>
            <a:pPr algn="just"/>
            <a:r>
              <a:rPr lang="en-US" dirty="0"/>
              <a:t>Similarly, a number with a leading 0o is octal, base 8, and uses the digits 0 to 7, and a number with a leading 0x or 0X is hexadecimal, base 16, and uses the digits 0 through 9, plus a, A, b, B, </a:t>
            </a:r>
            <a:r>
              <a:rPr lang="en-US"/>
              <a:t>c, C</a:t>
            </a:r>
            <a:r>
              <a:rPr lang="en-US" dirty="0"/>
              <a:t>, d, D, e, E, f, and 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in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Every program consists of certain basic elements, a collection of literals, variables, and keywords.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literal is a number or string that appears directly in a program. The following are all literals in Python: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Quoting strings in Python</a:t>
            </a:r>
          </a:p>
          <a:p>
            <a:pPr lvl="1" algn="just"/>
            <a:r>
              <a:rPr lang="en-US" dirty="0"/>
              <a:t>Both </a:t>
            </a:r>
            <a:r>
              <a:rPr lang="en-US" b="1" dirty="0"/>
              <a:t>single and double quotes </a:t>
            </a:r>
            <a:r>
              <a:rPr lang="en-US" dirty="0"/>
              <a:t>can be used to represent strings. </a:t>
            </a:r>
          </a:p>
          <a:p>
            <a:pPr lvl="1" algn="just"/>
            <a:r>
              <a:rPr lang="en-US" dirty="0"/>
              <a:t>Strings that </a:t>
            </a:r>
            <a:r>
              <a:rPr lang="en-US" b="1" dirty="0"/>
              <a:t>run over multiple lines </a:t>
            </a:r>
            <a:r>
              <a:rPr lang="en-US" dirty="0"/>
              <a:t>are represented by triple quotes.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 # Integer literal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10.50 # Floating-point literal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10.50j  # Imaginary literal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'Hello' # String literal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"World!" # String literal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'''Hello World!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It might rain today         # Triple-quoted string literal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Tomorrow is Sunday'''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To set a variable, you choose a name for your variable, and then use the equals sign followed by the data that it stores. Variables can be letters, numbers, or words. </a:t>
            </a:r>
          </a:p>
          <a:p>
            <a:pPr algn="just"/>
            <a:r>
              <a:rPr lang="en-US" dirty="0"/>
              <a:t>For example,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>
              <a:buNone/>
            </a:pP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the above examples, the variables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are integer variables,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length_rectangle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 floating-point variable,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is a string variable.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3505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 = 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length = 10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length_rectangle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k="Hello World!"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boolean</a:t>
            </a:r>
            <a:r>
              <a:rPr lang="en-US" dirty="0"/>
              <a:t>, list, and </a:t>
            </a:r>
            <a:r>
              <a:rPr lang="en-US" dirty="0" err="1"/>
              <a:t>tuple</a:t>
            </a:r>
            <a:r>
              <a:rPr lang="en-US" dirty="0"/>
              <a:t> variables: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itchFamily="49" charset="0"/>
                <a:cs typeface="Courier New" pitchFamily="49" charset="0"/>
              </a:rPr>
              <a:t>a=True  # Boolean variable</a:t>
            </a:r>
          </a:p>
          <a:p>
            <a:pPr algn="just"/>
            <a:r>
              <a:rPr lang="en-US" dirty="0">
                <a:latin typeface="Courier New" pitchFamily="49" charset="0"/>
                <a:cs typeface="Courier New" pitchFamily="49" charset="0"/>
              </a:rPr>
              <a:t>b=[2,9,4] # List variable</a:t>
            </a:r>
          </a:p>
          <a:p>
            <a:pPr algn="just"/>
            <a:r>
              <a:rPr lang="en-US" dirty="0">
                <a:latin typeface="Courier New" pitchFamily="49" charset="0"/>
                <a:cs typeface="Courier New" pitchFamily="49" charset="0"/>
              </a:rPr>
              <a:t>c=('apple', 'mango', 'banana')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variable</a:t>
            </a:r>
          </a:p>
          <a:p>
            <a:pPr algn="just"/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python language  refers  to an ordered, immutable (non changeable) set of values of any data type.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11403</TotalTime>
  <Words>1332</Words>
  <Application>Microsoft Macintosh PowerPoint</Application>
  <PresentationFormat>On-screen Show (4:3)</PresentationFormat>
  <Paragraphs>161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Input and output, variables, data type, operators, and expressions</vt:lpstr>
      <vt:lpstr>Data Types in Python</vt:lpstr>
      <vt:lpstr>PowerPoint Presentation</vt:lpstr>
      <vt:lpstr>PowerPoint Presentation</vt:lpstr>
      <vt:lpstr>*Note</vt:lpstr>
      <vt:lpstr>Basic Elements in a Program</vt:lpstr>
      <vt:lpstr>Literals</vt:lpstr>
      <vt:lpstr>Variables</vt:lpstr>
      <vt:lpstr>PowerPoint Presentation</vt:lpstr>
      <vt:lpstr>Keywords</vt:lpstr>
      <vt:lpstr>Comments</vt:lpstr>
      <vt:lpstr>Continuation Lines</vt:lpstr>
      <vt:lpstr>PowerPoint Presentation</vt:lpstr>
      <vt:lpstr>Printing</vt:lpstr>
      <vt:lpstr>PowerPoint Presentation</vt:lpstr>
      <vt:lpstr>PowerPoint Presentation</vt:lpstr>
      <vt:lpstr>PowerPoint Presentation</vt:lpstr>
      <vt:lpstr>PowerPoint Presentation</vt:lpstr>
      <vt:lpstr>Frequently Used Format Codes</vt:lpstr>
      <vt:lpstr>Example</vt:lpstr>
      <vt:lpstr>Getting Input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Python</dc:title>
  <dc:creator>User</dc:creator>
  <cp:lastModifiedBy>MHZ</cp:lastModifiedBy>
  <cp:revision>23</cp:revision>
  <dcterms:created xsi:type="dcterms:W3CDTF">2018-08-27T02:53:38Z</dcterms:created>
  <dcterms:modified xsi:type="dcterms:W3CDTF">2018-09-20T01:25:16Z</dcterms:modified>
</cp:coreProperties>
</file>