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>
      <p:cViewPr varScale="1">
        <p:scale>
          <a:sx n="136" d="100"/>
          <a:sy n="136" d="100"/>
        </p:scale>
        <p:origin x="224" y="25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B5D2F-88DF-4C80-A893-B3E6D37F3FA0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22D7-113B-4AA6-9E50-31BB0B01C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B5D2F-88DF-4C80-A893-B3E6D37F3FA0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22D7-113B-4AA6-9E50-31BB0B01C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B5D2F-88DF-4C80-A893-B3E6D37F3FA0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22D7-113B-4AA6-9E50-31BB0B01C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B5D2F-88DF-4C80-A893-B3E6D37F3FA0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22D7-113B-4AA6-9E50-31BB0B01C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B5D2F-88DF-4C80-A893-B3E6D37F3FA0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22D7-113B-4AA6-9E50-31BB0B01C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B5D2F-88DF-4C80-A893-B3E6D37F3FA0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22D7-113B-4AA6-9E50-31BB0B01C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B5D2F-88DF-4C80-A893-B3E6D37F3FA0}" type="datetimeFigureOut">
              <a:rPr lang="en-US" smtClean="0"/>
              <a:t>9/26/18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22D7-113B-4AA6-9E50-31BB0B01C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B5D2F-88DF-4C80-A893-B3E6D37F3FA0}" type="datetimeFigureOut">
              <a:rPr lang="en-US" smtClean="0"/>
              <a:t>9/26/18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22D7-113B-4AA6-9E50-31BB0B01C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B5D2F-88DF-4C80-A893-B3E6D37F3FA0}" type="datetimeFigureOut">
              <a:rPr lang="en-US" smtClean="0"/>
              <a:t>9/26/18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22D7-113B-4AA6-9E50-31BB0B01C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B5D2F-88DF-4C80-A893-B3E6D37F3FA0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22D7-113B-4AA6-9E50-31BB0B01C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B5D2F-88DF-4C80-A893-B3E6D37F3FA0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22D7-113B-4AA6-9E50-31BB0B01C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B5D2F-88DF-4C80-A893-B3E6D37F3FA0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522D7-113B-4AA6-9E50-31BB0B01CA1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Arithmetic operations, bitwise operations and complex numbers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2209800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typeexample.py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a=10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b=15.5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c="Hello"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d=[2,9,4]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e=('apple', 'mango', 'banana')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f=True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 (type(a))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 (type(b))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 (type(c))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 (type(d))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 (type(e))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 (type(f))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220980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u="sng" dirty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&lt;class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 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&lt;class 'float'&gt;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&lt;class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 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&lt;class 'list' 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&lt;class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&lt;class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 &gt;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Octal and </a:t>
            </a:r>
            <a:r>
              <a:rPr lang="en-US" dirty="0" err="1"/>
              <a:t>Hexa</a:t>
            </a:r>
            <a:r>
              <a:rPr lang="en-US" dirty="0"/>
              <a:t>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2209800"/>
            <a:ext cx="7467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octhex.py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a=0o25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b=0x1af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print ('Value of a in decimal is', a)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c=19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print ('19 in octal is %o and in hex is %x' %(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c,c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d=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(c)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e=hex(c)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print ('19 in octal is', d, 'and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hexa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is', e)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u="sng" dirty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Value of a in decimal is 21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19 in octal is 23 and in hex is 13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19 in octal is 0o23 and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hexa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is 0x13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get input from the user, you use the input method</a:t>
            </a:r>
          </a:p>
          <a:p>
            <a:endParaRPr lang="en-US" dirty="0"/>
          </a:p>
          <a:p>
            <a:endParaRPr lang="en-US" dirty="0"/>
          </a:p>
          <a:p>
            <a:pPr algn="just"/>
            <a:r>
              <a:rPr lang="en-US" dirty="0"/>
              <a:t>The data entered by the user is assigned to the variable in string format. </a:t>
            </a:r>
          </a:p>
          <a:p>
            <a:pPr algn="just"/>
            <a:r>
              <a:rPr lang="en-US" dirty="0"/>
              <a:t>If you want the data in another format (integer, float, etc.), it has to </a:t>
            </a:r>
            <a:r>
              <a:rPr lang="en-US" dirty="0" err="1"/>
              <a:t>beconverted</a:t>
            </a:r>
            <a:r>
              <a:rPr lang="en-US" dirty="0"/>
              <a:t> explicitly</a:t>
            </a:r>
          </a:p>
        </p:txBody>
      </p:sp>
      <p:sp>
        <p:nvSpPr>
          <p:cNvPr id="4" name="Rectangle 3"/>
          <p:cNvSpPr/>
          <p:nvPr/>
        </p:nvSpPr>
        <p:spPr>
          <a:xfrm>
            <a:off x="2057400" y="27432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Syntax: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variable=input ('Message')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Converting Explicitly into integer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If you do some arithmetic operations on the operands of the same data type, no auto conversion or coercion takes place. </a:t>
            </a:r>
          </a:p>
          <a:p>
            <a:pPr algn="just"/>
            <a:r>
              <a:rPr lang="en-US" dirty="0"/>
              <a:t>When operands of different data types are computed, coercion takes place.</a:t>
            </a:r>
          </a:p>
          <a:p>
            <a:pPr algn="just"/>
            <a:r>
              <a:rPr lang="en-US" dirty="0"/>
              <a:t>Python converts the operand with the “smaller” type to the “larger” type.</a:t>
            </a:r>
          </a:p>
          <a:p>
            <a:pPr algn="just"/>
            <a:r>
              <a:rPr lang="en-US" dirty="0"/>
              <a:t>For explicit conversion, the functions that you will be frequently using are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float()</a:t>
            </a:r>
            <a:r>
              <a:rPr lang="en-US" dirty="0"/>
              <a:t>, and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5400" y="2514600"/>
            <a:ext cx="6477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arearectinput.py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l=input("Enter length: ")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b=input("Enter width: ")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(l)*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 ("Area of rectangle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is",a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u="sng" dirty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Enter length: 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Enter width: 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Area of rectangle is 45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2209800"/>
            <a:ext cx="6781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areacircleinput.py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math import pi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(input("Enter radius: "))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a=pi*r*r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 ("Area of the circle is", a)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 ("Area of the circle is %.2f" %a)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u="sng" dirty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Enter radius: 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Area of the circle is 78.53981633974483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Area of the circle is 78.54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Considering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/>
              <a:t> as two operands, following are the shifting and bitwise operators: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x &lt;&lt; y </a:t>
            </a:r>
            <a:r>
              <a:rPr lang="en-US" dirty="0"/>
              <a:t>(binary shift left)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x &gt;&gt; y </a:t>
            </a:r>
            <a:r>
              <a:rPr lang="en-US" dirty="0"/>
              <a:t>(binary shift right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x &amp; y </a:t>
            </a:r>
            <a:r>
              <a:rPr lang="en-US" dirty="0"/>
              <a:t>(bitwise AND)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x | y </a:t>
            </a:r>
            <a:r>
              <a:rPr lang="en-US" dirty="0"/>
              <a:t>(bitwise AND)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x ^ y </a:t>
            </a:r>
            <a:r>
              <a:rPr lang="en-US" dirty="0"/>
              <a:t>(bitwise exclusive AND)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~ x</a:t>
            </a:r>
            <a:r>
              <a:rPr lang="en-US" dirty="0"/>
              <a:t> (bitwise inversion)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1371600"/>
            <a:ext cx="8305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bitwise.py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a=10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b=7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c=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a&amp;b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d=a ^ b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e= a | b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print ('The result of 10 and 7 operation is', c)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print ('The result of 10 exclusive or 7 operation is' , d)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print ('The result of 10 or 7 operation is', 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g=a&lt;&lt;2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print ('Left shifting - Multiplying 10 by 4 becomes:' , g)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h=a&gt;&gt;1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print ('Right shifting - Dividing 10 by 2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becomes:',h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u="sng" dirty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The result of 10 and 7 operation is 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The result of 10 exclusive or 7 operation is 13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The result of 10 or 7 operation is 15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Left shifting - Multiplying 10 by 4 becomes: 40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Right shifting - Dividing 10 by 2 becomes: 5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The real and imaginary components of a complex object can be accessed by using its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real</a:t>
            </a:r>
            <a:r>
              <a:rPr lang="en-US" sz="2400" dirty="0"/>
              <a:t> and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imag</a:t>
            </a:r>
            <a:r>
              <a:rPr lang="en-US" sz="2400" dirty="0"/>
              <a:t> attributes.</a:t>
            </a:r>
          </a:p>
          <a:p>
            <a:pPr algn="just"/>
            <a:r>
              <a:rPr lang="en-US" sz="2400" dirty="0"/>
              <a:t>Example: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2895600"/>
            <a:ext cx="8305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complex.py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a = 3.0 + 1.2j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b= -2.0 - 9.0j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print ('The two complex numbers are', a, 'and', b)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c=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a+b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print ('The addition of two complex numbers is:', c)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print ('The addition of two real numbers is:',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a.real+b.real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print ('The addition of two imaginary number is:',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a.imag+b.imag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u="sng" dirty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The two complex numbers are (3+1.2j) and (-2-9j)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The addition of two complex numbers is: (1-7.8j)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The addition of two real numbers is: 1.0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The addition of two imaginary number is: -7.8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Performing Arithmetic Operations</a:t>
            </a:r>
          </a:p>
        </p:txBody>
      </p:sp>
      <p:graphicFrame>
        <p:nvGraphicFramePr>
          <p:cNvPr id="4" name="Content Placeholder 4"/>
          <p:cNvGraphicFramePr>
            <a:graphicFrameLocks/>
          </p:cNvGraphicFramePr>
          <p:nvPr/>
        </p:nvGraphicFramePr>
        <p:xfrm>
          <a:off x="1295400" y="1676400"/>
          <a:ext cx="64008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3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+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-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*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/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//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Truncating division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**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%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Modulo 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–x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Unary minus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Unary plus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truncating division operator (//), also known as floor division, truncates the result to an integer (ignoring the remainder) and works with both integers and floating-point numbers. </a:t>
            </a:r>
          </a:p>
          <a:p>
            <a:pPr algn="just"/>
            <a:r>
              <a:rPr lang="en-US" dirty="0"/>
              <a:t>The true division operator (/) also truncates the result to an integer if the operands are integers.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just"/>
            <a:r>
              <a:rPr lang="en-US" dirty="0"/>
              <a:t>In this program, the true division operator, /, returns an integer if both the operands are integers. </a:t>
            </a:r>
          </a:p>
          <a:p>
            <a:pPr algn="just"/>
            <a:r>
              <a:rPr lang="en-US" dirty="0"/>
              <a:t>To get the correct result, 1/2 is converted into a float, 1.0/2.0, so that the result comes out to be a float.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2057400"/>
            <a:ext cx="8382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areatriangle.py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b=17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h=13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a=1.0/2.0*b*h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print ("Area of triangle is", a)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print ("Base= %d, Height is %d, Area of triangle is %f" %(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b,h,a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u="sng" dirty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Area of triangle is 110.5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Base= 17, Height is 13, Area of triangle is 110.500000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The following program calculates the average of three values and displays the result rounded up to the desired number of decimal places: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3124200"/>
            <a:ext cx="70104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average1.py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p=q=r=10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a=1.0/3.0*(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p+q+r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print ("Average of three variables is", a)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print ("Average of three variables is %.2f" %a)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print ("Average of three variables is %d" %a)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u="sng" dirty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Average of three variables is 10.0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Average of three variables is 10.00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Average of three variables is 10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Assignment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basic assignment statement can also assign multiple variables at one time. </a:t>
            </a:r>
          </a:p>
          <a:p>
            <a:pPr algn="just"/>
            <a:r>
              <a:rPr lang="en-US" dirty="0"/>
              <a:t>The rule is that the left and right sides must have the same number of elements, and the values will be assigned on a one-to-one basis.</a:t>
            </a:r>
          </a:p>
          <a:p>
            <a:pPr algn="just"/>
            <a:r>
              <a:rPr lang="en-US" dirty="0"/>
              <a:t>Example:</a:t>
            </a:r>
          </a:p>
          <a:p>
            <a:pPr algn="just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28800" y="5257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p,q,r=10,20,30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sum, avg=p+q+r,(p+q+r)/3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Escape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Escape sequences are special characters that represent nonprinting characters such as tabs, newlines, and such.</a:t>
            </a:r>
          </a:p>
        </p:txBody>
      </p:sp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1371600" y="2514600"/>
          <a:ext cx="6400800" cy="3974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3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Escape 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\a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Bell (beep)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\b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Backspace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\f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Form feed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\n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Newline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\r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Carriage return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\t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\v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Vertical tab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\\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Literal backslash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\'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Single quote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\"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Double quote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2209800"/>
            <a:ext cx="7467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escapeseq.py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print('Hello World\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\'s hot today')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print('Festival Discount\b\b\b\b\b\b\b\b\b Offer')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print("Isn't it?")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print('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Isn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\'t it?')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print("He said: \"I am going \"")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print('\\Text enclosed in back slashes\\')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print ('Bell sound \a')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print('Name\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tEmail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Address\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tContact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Number')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To find the data type of the specified object, you use the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type()</a:t>
            </a:r>
            <a:r>
              <a:rPr lang="en-US" dirty="0"/>
              <a:t> function, which returns the data type of the object passed to it.</a:t>
            </a:r>
          </a:p>
          <a:p>
            <a:pPr algn="just"/>
            <a:endParaRPr lang="en-US" dirty="0"/>
          </a:p>
          <a:p>
            <a:pPr algn="just">
              <a:buNone/>
            </a:pPr>
            <a:r>
              <a:rPr lang="en-US" dirty="0"/>
              <a:t>	</a:t>
            </a:r>
          </a:p>
          <a:p>
            <a:pPr algn="just">
              <a:buNone/>
            </a:pPr>
            <a:r>
              <a:rPr lang="en-US" dirty="0"/>
              <a:t>	where x is the object whose data type will be returned</a:t>
            </a:r>
          </a:p>
        </p:txBody>
      </p:sp>
      <p:sp>
        <p:nvSpPr>
          <p:cNvPr id="4" name="Rectangle 3"/>
          <p:cNvSpPr/>
          <p:nvPr/>
        </p:nvSpPr>
        <p:spPr>
          <a:xfrm>
            <a:off x="2209800" y="3352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Syntax: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type(x)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1651</TotalTime>
  <Words>1396</Words>
  <Application>Microsoft Macintosh PowerPoint</Application>
  <PresentationFormat>On-screen Show (4:3)</PresentationFormat>
  <Paragraphs>223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Courier New</vt:lpstr>
      <vt:lpstr>Office Theme</vt:lpstr>
      <vt:lpstr>Arithmetic operations, bitwise operations and complex numbers</vt:lpstr>
      <vt:lpstr>Performing Arithmetic Operations</vt:lpstr>
      <vt:lpstr>Division Operator</vt:lpstr>
      <vt:lpstr>PowerPoint Presentation</vt:lpstr>
      <vt:lpstr>PowerPoint Presentation</vt:lpstr>
      <vt:lpstr>Multiple Assignment Statement</vt:lpstr>
      <vt:lpstr>Using Escape Sequences</vt:lpstr>
      <vt:lpstr>PowerPoint Presentation</vt:lpstr>
      <vt:lpstr>Finding a Data Type</vt:lpstr>
      <vt:lpstr>PowerPoint Presentation</vt:lpstr>
      <vt:lpstr>Displaying Octal and Hexa Values</vt:lpstr>
      <vt:lpstr>Getting Data</vt:lpstr>
      <vt:lpstr>Converting Explicitly into integer Type</vt:lpstr>
      <vt:lpstr>PowerPoint Presentation</vt:lpstr>
      <vt:lpstr>PowerPoint Presentation</vt:lpstr>
      <vt:lpstr>Bitwise Operations</vt:lpstr>
      <vt:lpstr>Example</vt:lpstr>
      <vt:lpstr>Complex Numbers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Arithmetic operations, logical operators and loops</dc:title>
  <dc:creator>User</dc:creator>
  <cp:lastModifiedBy>MHZ</cp:lastModifiedBy>
  <cp:revision>34</cp:revision>
  <dcterms:created xsi:type="dcterms:W3CDTF">2018-09-03T02:28:35Z</dcterms:created>
  <dcterms:modified xsi:type="dcterms:W3CDTF">2018-09-27T02:51:21Z</dcterms:modified>
</cp:coreProperties>
</file>