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A97DE-F870-4115-80E9-E928331D2BA5}" type="datetimeFigureOut">
              <a:rPr lang="en-US" smtClean="0"/>
              <a:pPr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D21D-7D58-4E01-8A92-C62E4F6E29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A97DE-F870-4115-80E9-E928331D2BA5}" type="datetimeFigureOut">
              <a:rPr lang="en-US" smtClean="0"/>
              <a:pPr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D21D-7D58-4E01-8A92-C62E4F6E29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A97DE-F870-4115-80E9-E928331D2BA5}" type="datetimeFigureOut">
              <a:rPr lang="en-US" smtClean="0"/>
              <a:pPr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D21D-7D58-4E01-8A92-C62E4F6E29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A97DE-F870-4115-80E9-E928331D2BA5}" type="datetimeFigureOut">
              <a:rPr lang="en-US" smtClean="0"/>
              <a:pPr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D21D-7D58-4E01-8A92-C62E4F6E29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A97DE-F870-4115-80E9-E928331D2BA5}" type="datetimeFigureOut">
              <a:rPr lang="en-US" smtClean="0"/>
              <a:pPr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D21D-7D58-4E01-8A92-C62E4F6E29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A97DE-F870-4115-80E9-E928331D2BA5}" type="datetimeFigureOut">
              <a:rPr lang="en-US" smtClean="0"/>
              <a:pPr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D21D-7D58-4E01-8A92-C62E4F6E29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A97DE-F870-4115-80E9-E928331D2BA5}" type="datetimeFigureOut">
              <a:rPr lang="en-US" smtClean="0"/>
              <a:pPr/>
              <a:t>10/3/18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D21D-7D58-4E01-8A92-C62E4F6E29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A97DE-F870-4115-80E9-E928331D2BA5}" type="datetimeFigureOut">
              <a:rPr lang="en-US" smtClean="0"/>
              <a:pPr/>
              <a:t>10/3/18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D21D-7D58-4E01-8A92-C62E4F6E29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A97DE-F870-4115-80E9-E928331D2BA5}" type="datetimeFigureOut">
              <a:rPr lang="en-US" smtClean="0"/>
              <a:pPr/>
              <a:t>10/3/18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D21D-7D58-4E01-8A92-C62E4F6E29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A97DE-F870-4115-80E9-E928331D2BA5}" type="datetimeFigureOut">
              <a:rPr lang="en-US" smtClean="0"/>
              <a:pPr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D21D-7D58-4E01-8A92-C62E4F6E29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A97DE-F870-4115-80E9-E928331D2BA5}" type="datetimeFigureOut">
              <a:rPr lang="en-US" smtClean="0"/>
              <a:pPr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D21D-7D58-4E01-8A92-C62E4F6E29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A97DE-F870-4115-80E9-E928331D2BA5}" type="datetimeFigureOut">
              <a:rPr lang="en-US" smtClean="0"/>
              <a:pPr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AD21D-7D58-4E01-8A92-C62E4F6E29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Logical operators and 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Consider the following comparison operators, which are connected with the AND operator:</a:t>
            </a:r>
          </a:p>
          <a:p>
            <a:pPr algn="just">
              <a:buNone/>
            </a:pPr>
            <a:r>
              <a:rPr lang="en-US" dirty="0"/>
              <a:t>		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x&lt;=y and y&lt;=z</a:t>
            </a:r>
          </a:p>
          <a:p>
            <a:pPr algn="just"/>
            <a:r>
              <a:rPr lang="en-US" dirty="0"/>
              <a:t>These comparison operators can be chained as:</a:t>
            </a:r>
          </a:p>
          <a:p>
            <a:pPr algn="just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	x&lt;= y &lt;=z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6400" y="2438400"/>
            <a:ext cx="5486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ifelschaining.py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(input("Enter grades: "))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if(m &gt;=60):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print ("First Division")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if(45 &lt;= m &lt;60):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print ("Second Division")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if(m&lt;45):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print ("Third Division")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example: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2438400"/>
            <a:ext cx="6781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opr1.py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(input("Enter a number between 1 and 10: "))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1&lt;= m &lt;=10: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print ("Number is within range")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print ("Number is out of range")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Enter a number between 1 and 10: 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Number is within range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Enter a number between 1 and 10: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Number is out of range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just"/>
            <a:r>
              <a:rPr lang="en-US" dirty="0"/>
              <a:t>Python uses indentation to express the block structure of a program. </a:t>
            </a:r>
          </a:p>
          <a:p>
            <a:pPr algn="just"/>
            <a:r>
              <a:rPr lang="en-US" dirty="0"/>
              <a:t>Unlike other languages, Python does not use braces or begin/end delimiters to denote blocks. </a:t>
            </a:r>
          </a:p>
          <a:p>
            <a:pPr algn="just"/>
            <a:r>
              <a:rPr lang="en-US" dirty="0"/>
              <a:t>Instead it uses indentation to represent blocks of statements.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17526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Syntax: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expression 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statement1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statement2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statement3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1828800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whileloop.py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k=1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k &lt;=10 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print (k)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k=k+1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break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break statement terminates and exits from the current loop and resumes execution of the program from the statement following the loop. </a:t>
            </a:r>
          </a:p>
          <a:p>
            <a:pPr algn="just"/>
            <a:r>
              <a:rPr lang="en-US" dirty="0"/>
              <a:t>It is typically used in an infinite loop.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57200"/>
            <a:ext cx="8229600" cy="4525963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1295400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breakex1.py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k=1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1 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print (k)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k=k+1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if(k&gt;10):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break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continue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continue statement stops execution of the current iteration by skipping the rest of the loop and continuing to execute the loop with the next iterative value.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8229600" cy="4525963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1143000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continueex.py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k=1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k &lt;=10 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if k==7: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k+=1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continue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print (k)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k=k+1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pass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pass statement is used in Python to indicate an empty block of statements. </a:t>
            </a:r>
          </a:p>
          <a:p>
            <a:pPr algn="just"/>
            <a:r>
              <a:rPr lang="en-US" dirty="0"/>
              <a:t>It is also used as a placeholder for code that you want to write later and acts as a reminder of where a program can be expanded.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if...else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/>
              <a:t> statement is optional.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0200" y="24384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(logical expression):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statement(s)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statement(s)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25963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1219200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Pass_ex1.py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k=1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k &lt;=10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if k==7: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pass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else: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print (k)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k+=1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9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range 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range() function generates and returns a sequence of integers and is very commonly used in looping statements. </a:t>
            </a:r>
          </a:p>
          <a:p>
            <a:pPr algn="just"/>
            <a:r>
              <a:rPr lang="en-US" dirty="0"/>
              <a:t>There are three variations of the range() function, depending on the number of parameters passed to it:</a:t>
            </a:r>
          </a:p>
          <a:p>
            <a:pPr lvl="1" algn="just"/>
            <a:r>
              <a:rPr lang="en-US" dirty="0"/>
              <a:t>range(x): Returns a list whose items are consecutive integers from 0 (included) to x (excluded).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algn="just"/>
            <a:r>
              <a:rPr lang="en-US" dirty="0"/>
              <a:t>range(x, y): Returns a list whose items are consecutive integers from x (included) to y (excluded). The result is an empty list if x is greater than or equal to y.</a:t>
            </a:r>
          </a:p>
          <a:p>
            <a:pPr lvl="1" algn="just"/>
            <a:r>
              <a:rPr lang="en-US" dirty="0"/>
              <a:t>range(x, y, step): Returns a list of integers from x (included) to y (excluded), and the difference between each successive value is the value defined by step. If step is less than 0, range counts down from x to y. If 0 is specified as the step value, the range() function raises an exception. When step is not specified, its default value is 1.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Loop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23622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Syntax: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iterating_var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sequence: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statement1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statement2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statement3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pPr algn="just"/>
            <a:r>
              <a:rPr lang="en-US" dirty="0"/>
              <a:t>This prints a sequence of numbers, which are generated from 1 to 10 using the built-in range() function. </a:t>
            </a:r>
          </a:p>
          <a:p>
            <a:pPr algn="just"/>
            <a:r>
              <a:rPr lang="en-US" dirty="0"/>
              <a:t>Since the value for step is not indicated, the default value of 1 is the step value.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9800" y="2209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forloop.py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range(1,11):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print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4525963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Rectangle 3"/>
          <p:cNvSpPr/>
          <p:nvPr/>
        </p:nvSpPr>
        <p:spPr>
          <a:xfrm>
            <a:off x="1447800" y="1524000"/>
            <a:ext cx="6629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forloop2.py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 ("Odd numbers between 1 and 10 are:")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range(1,11,2):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print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Odd numbers between 1 and 10 are: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Membership Operators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/>
        </p:nvGraphicFramePr>
        <p:xfrm>
          <a:off x="1295400" y="1676400"/>
          <a:ext cx="64008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Returns Boolean value true if it finds the</a:t>
                      </a:r>
                    </a:p>
                    <a:p>
                      <a:pPr algn="just"/>
                      <a:r>
                        <a:rPr lang="en-US" dirty="0"/>
                        <a:t>specified variable in the given sequence;</a:t>
                      </a:r>
                    </a:p>
                    <a:p>
                      <a:pPr algn="just"/>
                      <a:r>
                        <a:rPr lang="en-US" dirty="0"/>
                        <a:t>otherwise it returns false.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Returns Boolean value true if it does not find the specified variable in the given sequence; otherwise it returns false.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Examples:</a:t>
            </a:r>
          </a:p>
          <a:p>
            <a:pPr>
              <a:buNone/>
            </a:pPr>
            <a:endParaRPr lang="en-US" dirty="0"/>
          </a:p>
          <a:p>
            <a:pPr algn="just">
              <a:buNone/>
            </a:pPr>
            <a:r>
              <a:rPr lang="en-US" dirty="0"/>
              <a:t>	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/>
              <a:t>—Returns true because the string </a:t>
            </a:r>
            <a:r>
              <a:rPr lang="en-US" dirty="0" err="1"/>
              <a:t>ab</a:t>
            </a:r>
            <a:r>
              <a:rPr lang="en-US" dirty="0"/>
              <a:t> is found in the string </a:t>
            </a:r>
            <a:r>
              <a:rPr lang="en-US" dirty="0" err="1"/>
              <a:t>abcde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>
              <a:buNone/>
            </a:pPr>
            <a:r>
              <a:rPr lang="en-US" dirty="0"/>
              <a:t>	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2 in (10,3,5,2,1)</a:t>
            </a:r>
            <a:r>
              <a:rPr lang="en-US" dirty="0"/>
              <a:t>—Returns true because the value 2 exists in the </a:t>
            </a:r>
            <a:r>
              <a:rPr lang="en-US" dirty="0" err="1"/>
              <a:t>tuple</a:t>
            </a:r>
            <a:r>
              <a:rPr lang="en-US" dirty="0"/>
              <a:t>.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/>
              <a:t> 	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bob not in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/>
              <a:t>—Returns true because the string bob is not found in the string ab.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2286000"/>
            <a:ext cx="6629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ifelse1.py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(input("Enter grades: "))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if(m &gt;=60):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print ("First Division")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print ("Second Division")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Enter grades: 75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First Division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Enter grades: 50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Second Division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dirty="0"/>
              <a:t>comparison operators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3620859"/>
              </p:ext>
            </p:extLst>
          </p:nvPr>
        </p:nvGraphicFramePr>
        <p:xfrm>
          <a:off x="1295400" y="1676400"/>
          <a:ext cx="6400800" cy="2571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8229600" cy="4525963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219200"/>
            <a:ext cx="7010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ifelse2.py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(input("Enter grades: "))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if(m &gt;=60):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print ("First Division")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if(m &gt;=45):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print ("Second Division")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print ("Third Division")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Enter grades: 75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First Division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Enter grades: 50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Second Division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Enter grades: 40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Third Division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0200" y="2362200"/>
            <a:ext cx="5486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(logical expression):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statement(s)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(logical expression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statement(s)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(logical expression 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statement(s)]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statement(s)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2362200"/>
            <a:ext cx="5867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ifelif.py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(input("Enter grades: "))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if(m &gt;=60):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print ("First Division")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(m &gt;=45):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print ("Second Division")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print ("Third Division")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/>
        </p:nvGraphicFramePr>
        <p:xfrm>
          <a:off x="1295400" y="1676400"/>
          <a:ext cx="64008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Logical Operator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The logical expression connected with the AND logical operator returns true if all the logical expressions evaluate to 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The logical expression connected with the or logical operator returns true if any of the logical expressions evaluates to 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The logical expression preceded by the</a:t>
                      </a:r>
                    </a:p>
                    <a:p>
                      <a:pPr algn="just"/>
                      <a:r>
                        <a:rPr lang="en-US" dirty="0"/>
                        <a:t>not logical operator is negated.</a:t>
                      </a:r>
                    </a:p>
                    <a:p>
                      <a:pPr algn="just"/>
                      <a:r>
                        <a:rPr lang="en-US" dirty="0"/>
                        <a:t> That is, the logical expression that evaluates to true becomes false when preceded by the logical not operator and vice versa.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0" y="2362200"/>
            <a:ext cx="5257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ifelse3.py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(input("Enter grades: "))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if(m &gt;=60):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print ("First Division")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if(m &gt;=45 and m&lt;60):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print ("Second Division")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(m&lt;45):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print ("Third Division")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1240</Words>
  <Application>Microsoft Macintosh PowerPoint</Application>
  <PresentationFormat>On-screen Show (4:3)</PresentationFormat>
  <Paragraphs>274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Courier New</vt:lpstr>
      <vt:lpstr>Office Theme</vt:lpstr>
      <vt:lpstr>Logical operators and loops</vt:lpstr>
      <vt:lpstr>if...else statement</vt:lpstr>
      <vt:lpstr>PowerPoint Presentation</vt:lpstr>
      <vt:lpstr>The comparison operators</vt:lpstr>
      <vt:lpstr>PowerPoint Presentation</vt:lpstr>
      <vt:lpstr>if-elif-else statement</vt:lpstr>
      <vt:lpstr>PowerPoint Presentation</vt:lpstr>
      <vt:lpstr>Logical Operators</vt:lpstr>
      <vt:lpstr>PowerPoint Presentation</vt:lpstr>
      <vt:lpstr>Chaining Comparison Operators</vt:lpstr>
      <vt:lpstr>PowerPoint Presentation</vt:lpstr>
      <vt:lpstr>PowerPoint Presentation</vt:lpstr>
      <vt:lpstr>The while Loop</vt:lpstr>
      <vt:lpstr>PowerPoint Presentation</vt:lpstr>
      <vt:lpstr>The break Statement</vt:lpstr>
      <vt:lpstr>PowerPoint Presentation</vt:lpstr>
      <vt:lpstr>The continue Statement</vt:lpstr>
      <vt:lpstr>PowerPoint Presentation</vt:lpstr>
      <vt:lpstr>The pass Statement</vt:lpstr>
      <vt:lpstr>PowerPoint Presentation</vt:lpstr>
      <vt:lpstr>The range () Function</vt:lpstr>
      <vt:lpstr>PowerPoint Presentation</vt:lpstr>
      <vt:lpstr>The for Loop</vt:lpstr>
      <vt:lpstr>PowerPoint Presentation</vt:lpstr>
      <vt:lpstr>PowerPoint Presentation</vt:lpstr>
      <vt:lpstr>Membership Operators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operators and loops</dc:title>
  <dc:creator>User</dc:creator>
  <cp:lastModifiedBy>MHZ</cp:lastModifiedBy>
  <cp:revision>51</cp:revision>
  <dcterms:created xsi:type="dcterms:W3CDTF">2018-09-04T02:17:16Z</dcterms:created>
  <dcterms:modified xsi:type="dcterms:W3CDTF">2018-10-03T06:30:35Z</dcterms:modified>
</cp:coreProperties>
</file>