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E91FA9-1A48-4268-93A0-4D43092DBB42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41E503-443B-49D3-A614-E62C961017C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1E503-443B-49D3-A614-E62C961017C7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C0DC0-5759-4F77-832C-EE3861DCA7B8}" type="datetimeFigureOut">
              <a:rPr lang="en-US" smtClean="0"/>
              <a:pPr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3E81-53F6-45DE-84F0-49C57703A9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C0DC0-5759-4F77-832C-EE3861DCA7B8}" type="datetimeFigureOut">
              <a:rPr lang="en-US" smtClean="0"/>
              <a:pPr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3E81-53F6-45DE-84F0-49C57703A9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C0DC0-5759-4F77-832C-EE3861DCA7B8}" type="datetimeFigureOut">
              <a:rPr lang="en-US" smtClean="0"/>
              <a:pPr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3E81-53F6-45DE-84F0-49C57703A9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C0DC0-5759-4F77-832C-EE3861DCA7B8}" type="datetimeFigureOut">
              <a:rPr lang="en-US" smtClean="0"/>
              <a:pPr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3E81-53F6-45DE-84F0-49C57703A9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C0DC0-5759-4F77-832C-EE3861DCA7B8}" type="datetimeFigureOut">
              <a:rPr lang="en-US" smtClean="0"/>
              <a:pPr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3E81-53F6-45DE-84F0-49C57703A9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C0DC0-5759-4F77-832C-EE3861DCA7B8}" type="datetimeFigureOut">
              <a:rPr lang="en-US" smtClean="0"/>
              <a:pPr/>
              <a:t>10/17/18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3E81-53F6-45DE-84F0-49C57703A9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C0DC0-5759-4F77-832C-EE3861DCA7B8}" type="datetimeFigureOut">
              <a:rPr lang="en-US" smtClean="0"/>
              <a:pPr/>
              <a:t>10/17/18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3E81-53F6-45DE-84F0-49C57703A9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C0DC0-5759-4F77-832C-EE3861DCA7B8}" type="datetimeFigureOut">
              <a:rPr lang="en-US" smtClean="0"/>
              <a:pPr/>
              <a:t>10/17/18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3E81-53F6-45DE-84F0-49C57703A9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C0DC0-5759-4F77-832C-EE3861DCA7B8}" type="datetimeFigureOut">
              <a:rPr lang="en-US" smtClean="0"/>
              <a:pPr/>
              <a:t>10/17/18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3E81-53F6-45DE-84F0-49C57703A9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C0DC0-5759-4F77-832C-EE3861DCA7B8}" type="datetimeFigureOut">
              <a:rPr lang="en-US" smtClean="0"/>
              <a:pPr/>
              <a:t>10/17/18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3E81-53F6-45DE-84F0-49C57703A9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C0DC0-5759-4F77-832C-EE3861DCA7B8}" type="datetimeFigureOut">
              <a:rPr lang="en-US" smtClean="0"/>
              <a:pPr/>
              <a:t>10/17/18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3E81-53F6-45DE-84F0-49C57703A9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C0DC0-5759-4F77-832C-EE3861DCA7B8}" type="datetimeFigureOut">
              <a:rPr lang="en-US" smtClean="0"/>
              <a:pPr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F3E81-53F6-45DE-84F0-49C57703A9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Functions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The following program demonstrates using keyword arguments when calling a function.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1981200"/>
            <a:ext cx="89916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keywordarg.py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def volume(l, b=5, h=10):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print ('l is', l, 'and b is', b, 'and h is', h, 'and volume is', l*b*h)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volume(2, 4)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volume(3, h=6)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volume(h=7, l=2)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Output: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l is 2 and b is 4 and h is 10 and volume is 80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l is 3 and b is 5 and h is 6 and volume is 90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l is 2 and b is 5 and h is 7 and volume is 70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Global variables are not bound to any particular function and can be accessed within the body of the function, outside the body of the function, or by any other function.</a:t>
            </a:r>
          </a:p>
          <a:p>
            <a:pPr algn="just"/>
            <a:r>
              <a:rPr lang="en-US" dirty="0"/>
              <a:t>The changes made to a global variable by any function will be visible by other functions. </a:t>
            </a:r>
          </a:p>
          <a:p>
            <a:pPr algn="just"/>
            <a:r>
              <a:rPr lang="en-US" dirty="0"/>
              <a:t>If a function needs global variables, the first statement of the function must be this:</a:t>
            </a:r>
          </a:p>
          <a:p>
            <a:pPr algn="just">
              <a:buNone/>
            </a:pPr>
            <a:r>
              <a:rPr lang="en-US" dirty="0"/>
              <a:t>			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global identifiers</a:t>
            </a:r>
          </a:p>
          <a:p>
            <a:pPr algn="just">
              <a:buNone/>
            </a:pPr>
            <a:r>
              <a:rPr lang="en-US" dirty="0"/>
              <a:t>	where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identifiers</a:t>
            </a:r>
            <a:r>
              <a:rPr lang="en-US" dirty="0"/>
              <a:t> is one or more identifiers separated by commas.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4" name="Rectangle 3"/>
          <p:cNvSpPr/>
          <p:nvPr/>
        </p:nvSpPr>
        <p:spPr>
          <a:xfrm>
            <a:off x="1295400" y="1219200"/>
            <a:ext cx="71628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globalvar.py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def compute():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global x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print ("Value of x in compute function is", x)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x += 5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return None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dispvalue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global x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print ("Value of x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dispvalue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function is", x)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x-=2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return None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x=0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compute()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dispvalue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compute()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Output: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Value of x in compute function is 0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Value of x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dispvalue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function is 5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Value of x in compute function is 3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/>
              <a:t>The following program demonstrates the use of local variables:</a:t>
            </a:r>
          </a:p>
        </p:txBody>
      </p:sp>
      <p:sp>
        <p:nvSpPr>
          <p:cNvPr id="4" name="Rectangle 3"/>
          <p:cNvSpPr/>
          <p:nvPr/>
        </p:nvSpPr>
        <p:spPr>
          <a:xfrm>
            <a:off x="1219200" y="2286000"/>
            <a:ext cx="6705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localvar.py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def compute(x):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x += 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print ("Value of x in function is", x)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return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x=10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compute(x)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print ("Value of x is still", x)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Output: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Value of x in function is 15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Value of x is still 10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Functions to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You have learned about the three types of sequences: strings, lists, and </a:t>
            </a:r>
            <a:r>
              <a:rPr lang="en-US" dirty="0" err="1"/>
              <a:t>tuples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The three methods in this section are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/>
              <a:t>,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map()</a:t>
            </a:r>
            <a:r>
              <a:rPr lang="en-US" dirty="0"/>
              <a:t>, and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reduce()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To implement these methods, you use functions</a:t>
            </a:r>
          </a:p>
          <a:p>
            <a:pPr algn="just">
              <a:buNone/>
            </a:pPr>
            <a:r>
              <a:rPr lang="en-US" dirty="0"/>
              <a:t>		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filter(function, sequence)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The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/>
              <a:t> method returns a sequence consisting of those elements for which the included function returns true, those that satisfy the criteria given in the specified function. </a:t>
            </a:r>
          </a:p>
          <a:p>
            <a:pPr algn="just"/>
            <a:r>
              <a:rPr lang="en-US" dirty="0"/>
              <a:t>If the included function is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, the method returns those elements of the sequence that are supposed to be returned when the function returns true.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The following program filters out the odd values and returns only the even values using the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sz="2800" dirty="0"/>
              <a:t> method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3000" y="2274838"/>
            <a:ext cx="6553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evenval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return x % 2 ==0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evens=filter(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evenval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range(1,11))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print(list(evens))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Output: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[2,4,6,8,10]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	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map(function, sequence)</a:t>
            </a:r>
          </a:p>
          <a:p>
            <a:endParaRPr lang="en-US" dirty="0"/>
          </a:p>
          <a:p>
            <a:pPr algn="just"/>
            <a:r>
              <a:rPr lang="en-US" dirty="0"/>
              <a:t>The map method calls the included function for each of the elements in the sequence and returns a list of the returned values.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The following example displays the square values of the first 10 sequence numbers using the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map() </a:t>
            </a:r>
            <a:r>
              <a:rPr lang="en-US" sz="2400" dirty="0"/>
              <a:t>method:</a:t>
            </a:r>
          </a:p>
        </p:txBody>
      </p:sp>
      <p:sp>
        <p:nvSpPr>
          <p:cNvPr id="4" name="Rectangle 3"/>
          <p:cNvSpPr/>
          <p:nvPr/>
        </p:nvSpPr>
        <p:spPr>
          <a:xfrm>
            <a:off x="1447800" y="1752600"/>
            <a:ext cx="6324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def square(x):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return x*x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=map(square, range(1, 11))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print(list(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Output: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[1, 4, 9, 16, 25, 36, 49, 64, 81, 100]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Let’s see an example of the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map() </a:t>
            </a:r>
            <a:r>
              <a:rPr lang="en-US" sz="2400" dirty="0"/>
              <a:t>method that converts the elements of the supplied sequence into integer values.</a:t>
            </a:r>
          </a:p>
        </p:txBody>
      </p:sp>
      <p:sp>
        <p:nvSpPr>
          <p:cNvPr id="4" name="Rectangle 3"/>
          <p:cNvSpPr/>
          <p:nvPr/>
        </p:nvSpPr>
        <p:spPr>
          <a:xfrm>
            <a:off x="1295400" y="2667000"/>
            <a:ext cx="6629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k=map(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[ 5, 10.15, 20, 25.628, 7 ] 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 (list(k))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Output: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[5, 10, 20, 25, 7]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In Python, functions are treated as objects, and so you can pass a function as an argument to another function. </a:t>
            </a:r>
          </a:p>
          <a:p>
            <a:pPr algn="just"/>
            <a:r>
              <a:rPr lang="en-US" sz="2800" dirty="0"/>
              <a:t>Similarly, a function can return another function.</a:t>
            </a:r>
          </a:p>
          <a:p>
            <a:pPr algn="just"/>
            <a:r>
              <a:rPr lang="en-US" sz="2800" dirty="0"/>
              <a:t>The def statement is used to define a function</a:t>
            </a:r>
          </a:p>
          <a:p>
            <a:pPr algn="just">
              <a:buNone/>
            </a:pPr>
            <a:r>
              <a:rPr lang="en-US" sz="2800" dirty="0"/>
              <a:t>	Syntax:</a:t>
            </a:r>
          </a:p>
          <a:p>
            <a:pPr algn="just">
              <a:buNone/>
            </a:pPr>
            <a:r>
              <a:rPr lang="en-US" sz="2800" dirty="0"/>
              <a:t>	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def function-name(parameters):</a:t>
            </a:r>
          </a:p>
          <a:p>
            <a:pPr algn="just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statement(s)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reduce()</a:t>
            </a:r>
            <a:r>
              <a:rPr lang="en-US" dirty="0"/>
              <a:t> method returns a single value that is produced by calling the function on the first two elements of the sequence. </a:t>
            </a:r>
          </a:p>
          <a:p>
            <a:pPr algn="just"/>
            <a:r>
              <a:rPr lang="en-US" dirty="0"/>
              <a:t>The function then is called on the result of the function and the next element in the sequence, and so on.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The following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reduce()</a:t>
            </a:r>
            <a:r>
              <a:rPr lang="en-US" sz="2800" dirty="0"/>
              <a:t> method computes the sum of the numbers 1 through 10:</a:t>
            </a:r>
          </a:p>
        </p:txBody>
      </p:sp>
      <p:sp>
        <p:nvSpPr>
          <p:cNvPr id="4" name="Rectangle 3"/>
          <p:cNvSpPr/>
          <p:nvPr/>
        </p:nvSpPr>
        <p:spPr>
          <a:xfrm>
            <a:off x="1295400" y="2819400"/>
            <a:ext cx="6019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functools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def add(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x+y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r=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functools.reduce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(add, range(1, 11))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print(r)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Output: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55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A function object has a number of attributes that you can use to get more information about a function. </a:t>
            </a:r>
          </a:p>
          <a:p>
            <a:pPr algn="just"/>
            <a:r>
              <a:rPr lang="en-US" sz="2400" dirty="0"/>
              <a:t>Also, you can change these attributes.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3048000"/>
            <a:ext cx="5014913" cy="291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pPr algn="just"/>
            <a:r>
              <a:rPr lang="en-US" sz="1800" dirty="0"/>
              <a:t>The following program demonstrates using function attributes to display specific information of the function, such as its version, author, </a:t>
            </a:r>
            <a:r>
              <a:rPr lang="en-US" sz="1800" dirty="0" err="1"/>
              <a:t>docstring</a:t>
            </a:r>
            <a:r>
              <a:rPr lang="en-US" sz="1800" dirty="0"/>
              <a:t>, and default arguments.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1676400"/>
            <a:ext cx="8001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funcattrib.py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def sum(a, b=5):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"Adds the two numbers"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return a + b</a:t>
            </a:r>
          </a:p>
          <a:p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sum.version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 "1.0"</a:t>
            </a:r>
          </a:p>
          <a:p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sum.author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 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bintu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k=sum(10,20)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print ('Sum is', k)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print('The documentation string is',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sum.__doc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__)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print('The function name is',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sum.__name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__)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print('The default values of the function are',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sum.__defaults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__)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print('The code object of the function is',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sum.__code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__)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print('The dictionary of the function is',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sum.__dict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__)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Output: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Sum is 30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The documentation string is Adds the two numbers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The function name is sum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The default values of the function are (5,)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The code object of the function is &lt;code object sum at 0x00F11250, file "D:\python\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funcattrib.py", line 1&gt;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The dictionary of the function is {'version': '1.0', 'author': '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bintu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'}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 fontScale="92500"/>
          </a:bodyPr>
          <a:lstStyle/>
          <a:p>
            <a:r>
              <a:rPr lang="en-US" dirty="0"/>
              <a:t>Example: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800" dirty="0"/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The return statement is used for returning output from the function. </a:t>
            </a:r>
          </a:p>
          <a:p>
            <a:pPr algn="just"/>
            <a:r>
              <a:rPr lang="en-US" sz="2800" dirty="0"/>
              <a:t>The statement is optionally followed by an expression.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0" y="2133600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func1.py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def sum(a, b):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return a + b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k=sum(10,20)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 ("Sum is", k)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Output: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Sum is 30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If a function doesn’t require any external data to process, it can be defined with no parameters.</a:t>
            </a:r>
          </a:p>
        </p:txBody>
      </p:sp>
      <p:sp>
        <p:nvSpPr>
          <p:cNvPr id="4" name="Rectangle 3"/>
          <p:cNvSpPr/>
          <p:nvPr/>
        </p:nvSpPr>
        <p:spPr>
          <a:xfrm>
            <a:off x="1600200" y="2136339"/>
            <a:ext cx="5562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func3.py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def quantity():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return 10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 (quantity())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q=quantity()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 (q)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Output: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6800" y="1447800"/>
            <a:ext cx="7086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func4.py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if x==1: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"one"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if x==2: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"two"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if x==3: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"three"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if x==4: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"four"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n=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(input("Enter a number between 1 and 4: "))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print (n, "in words is",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(n))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Output: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Enter a number between 1 and 4: 3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in words is three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3000" y="1600200"/>
            <a:ext cx="6477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passex2.py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if x==0: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pass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if x==1: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"one"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if x==2: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"two"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if x==3: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"three"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if x==4: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"four"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print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(2))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print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(0))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Output: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two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None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Value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The parameters listed in the function definition may be mandatory or optional. </a:t>
            </a:r>
          </a:p>
          <a:p>
            <a:pPr algn="just"/>
            <a:r>
              <a:rPr lang="en-US" dirty="0"/>
              <a:t>The mandatory parameters are those whose value has to be supplied in the form of arguments when calling the function. </a:t>
            </a:r>
          </a:p>
          <a:p>
            <a:pPr algn="just"/>
            <a:r>
              <a:rPr lang="en-US" dirty="0"/>
              <a:t>The optional parameters are those whose value may or may not be passed when calling the function. </a:t>
            </a:r>
          </a:p>
          <a:p>
            <a:pPr algn="just"/>
            <a:r>
              <a:rPr lang="en-US" dirty="0"/>
              <a:t>An optional parameter is defined with the following syntax:</a:t>
            </a:r>
          </a:p>
          <a:p>
            <a:pPr algn="just">
              <a:buNone/>
            </a:pPr>
            <a:r>
              <a:rPr lang="en-US" dirty="0"/>
              <a:t>			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identifier=expression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The following program demonstrates the use of a default parameter</a:t>
            </a:r>
          </a:p>
        </p:txBody>
      </p:sp>
      <p:sp>
        <p:nvSpPr>
          <p:cNvPr id="4" name="Rectangle 3"/>
          <p:cNvSpPr/>
          <p:nvPr/>
        </p:nvSpPr>
        <p:spPr>
          <a:xfrm>
            <a:off x="1219200" y="2274838"/>
            <a:ext cx="6477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func2.py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def sum(x, y=10):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x+y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 (sum(10))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 (sum(5,8))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Output: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If when calling a function you want to supply arguments for only a few of its parameters, you do so by naming the parameters when passing arguments.</a:t>
            </a:r>
          </a:p>
          <a:p>
            <a:pPr algn="just"/>
            <a:r>
              <a:rPr lang="en-US" dirty="0"/>
              <a:t>A value passed to a parameter by referring to its name is known as a keyword argument. </a:t>
            </a:r>
          </a:p>
          <a:p>
            <a:pPr algn="just"/>
            <a:r>
              <a:rPr lang="en-US" dirty="0"/>
              <a:t>The advantage of using this approach is that you don’t have to worry about the order of the arguments.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</TotalTime>
  <Words>1477</Words>
  <Application>Microsoft Macintosh PowerPoint</Application>
  <PresentationFormat>On-screen Show (4:3)</PresentationFormat>
  <Paragraphs>220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Courier New</vt:lpstr>
      <vt:lpstr>Office Theme</vt:lpstr>
      <vt:lpstr>Functions</vt:lpstr>
      <vt:lpstr>Functions</vt:lpstr>
      <vt:lpstr>PowerPoint Presentation</vt:lpstr>
      <vt:lpstr>PowerPoint Presentation</vt:lpstr>
      <vt:lpstr>PowerPoint Presentation</vt:lpstr>
      <vt:lpstr>PowerPoint Presentation</vt:lpstr>
      <vt:lpstr>Default Value Parameters</vt:lpstr>
      <vt:lpstr>PowerPoint Presentation</vt:lpstr>
      <vt:lpstr>Keyword Arguments</vt:lpstr>
      <vt:lpstr>PowerPoint Presentation</vt:lpstr>
      <vt:lpstr>Global Variables</vt:lpstr>
      <vt:lpstr>PowerPoint Presentation</vt:lpstr>
      <vt:lpstr>Local Variables</vt:lpstr>
      <vt:lpstr>Applying Functions to Sequences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Function Attributes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 and modules </dc:title>
  <dc:creator>User</dc:creator>
  <cp:lastModifiedBy>MHZ</cp:lastModifiedBy>
  <cp:revision>14</cp:revision>
  <dcterms:created xsi:type="dcterms:W3CDTF">2018-09-14T03:52:09Z</dcterms:created>
  <dcterms:modified xsi:type="dcterms:W3CDTF">2018-10-18T01:57:26Z</dcterms:modified>
</cp:coreProperties>
</file>