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667"/>
  </p:normalViewPr>
  <p:slideViewPr>
    <p:cSldViewPr>
      <p:cViewPr varScale="1">
        <p:scale>
          <a:sx n="110" d="100"/>
          <a:sy n="110" d="100"/>
        </p:scale>
        <p:origin x="2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A131-A8E7-4CEF-A0C0-DB7956D3809F}" type="datetimeFigureOut">
              <a:rPr lang="en-US" smtClean="0"/>
              <a:pPr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53E2-5785-44C4-A1A0-F097C80E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Recursions and iterations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800"/>
            <a:ext cx="79248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generatorex.py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def fruits(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for fruit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yield '%s' % fruit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f=fruits(['Apple', 'Orange', 'Mango', 'Banana' 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('The list of fruits is:' 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f.__next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f.__next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f.__next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f.__next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f=fruits(['Apple', 'Orange', 'Mango', 'Banana' 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print ('The list of fruits is:' 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x in f: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print (x)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list of fruits is: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Mango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Banana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 list of fruits is: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Apple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Mango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Banana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this program,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fruits()</a:t>
            </a:r>
            <a:r>
              <a:rPr lang="en-US" dirty="0"/>
              <a:t> function has become a generator function because it contains a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keyword. </a:t>
            </a:r>
          </a:p>
          <a:p>
            <a:pPr algn="just"/>
            <a:r>
              <a:rPr lang="en-US" dirty="0"/>
              <a:t>The generator that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fruits()</a:t>
            </a:r>
            <a:r>
              <a:rPr lang="en-US" dirty="0"/>
              <a:t> function returns is assigned to a variable,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On calling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__next__()</a:t>
            </a:r>
            <a:r>
              <a:rPr lang="en-US" dirty="0"/>
              <a:t> method of the generator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the first string in the list,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Apple</a:t>
            </a:r>
            <a:r>
              <a:rPr lang="en-US" dirty="0"/>
              <a:t>, is yielded.</a:t>
            </a:r>
          </a:p>
          <a:p>
            <a:pPr algn="just"/>
            <a:r>
              <a:rPr lang="en-US" dirty="0"/>
              <a:t>When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__next__()</a:t>
            </a:r>
            <a:r>
              <a:rPr lang="en-US" dirty="0"/>
              <a:t> method is called for the first time in the generator, execution of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fruits</a:t>
            </a:r>
            <a:r>
              <a:rPr lang="en-US" dirty="0"/>
              <a:t> generator function begins and continues until 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keyword is encountered.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 every successive call of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__next__()</a:t>
            </a:r>
            <a:r>
              <a:rPr lang="en-US" dirty="0"/>
              <a:t> method, execution of the generator function will continue on the statement following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keyword, resulting in yielding the next string in sequence. </a:t>
            </a:r>
          </a:p>
          <a:p>
            <a:pPr algn="just"/>
            <a:r>
              <a:rPr lang="en-US" dirty="0"/>
              <a:t>Since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 occurs within a loop, execution will continue within the loop. </a:t>
            </a:r>
          </a:p>
          <a:p>
            <a:pPr algn="just"/>
            <a:r>
              <a:rPr lang="en-US" dirty="0"/>
              <a:t>The program also displays all the strings through the generator object.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generator expression is an expression in parentheses that creates an </a:t>
            </a:r>
            <a:r>
              <a:rPr lang="en-US" dirty="0" err="1"/>
              <a:t>iterator</a:t>
            </a:r>
            <a:r>
              <a:rPr lang="en-US" dirty="0"/>
              <a:t> object. </a:t>
            </a:r>
          </a:p>
          <a:p>
            <a:pPr algn="just"/>
            <a:r>
              <a:rPr lang="en-US" dirty="0"/>
              <a:t>On getting the </a:t>
            </a:r>
            <a:r>
              <a:rPr lang="en-US" dirty="0" err="1"/>
              <a:t>iterator</a:t>
            </a:r>
            <a:r>
              <a:rPr lang="en-US" dirty="0"/>
              <a:t> object, you can call 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__next__() </a:t>
            </a:r>
            <a:r>
              <a:rPr lang="en-US" dirty="0"/>
              <a:t>method to get the next value from the </a:t>
            </a:r>
            <a:r>
              <a:rPr lang="en-US" dirty="0" err="1"/>
              <a:t>iterator</a:t>
            </a:r>
            <a:r>
              <a:rPr lang="en-US" dirty="0"/>
              <a:t> as you have seen in the previous examples. </a:t>
            </a:r>
          </a:p>
          <a:p>
            <a:pPr algn="just"/>
            <a:r>
              <a:rPr lang="en-US" dirty="0"/>
              <a:t>The generator expression is like an anonymous function that yields values and usually consists of at least one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clause and zero or more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clauses. </a:t>
            </a:r>
          </a:p>
          <a:p>
            <a:pPr algn="just"/>
            <a:r>
              <a:rPr lang="en-US" dirty="0"/>
              <a:t>The generator expression you are going to use in the following program consists of one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squarenum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(x) for x in range(6))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This generator expression will produce an </a:t>
            </a:r>
            <a:r>
              <a:rPr lang="en-US" sz="1800" dirty="0" err="1"/>
              <a:t>iterator</a:t>
            </a:r>
            <a:r>
              <a:rPr lang="en-US" sz="1800" dirty="0"/>
              <a:t>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66800"/>
            <a:ext cx="716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genexpression.py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squarenum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x*x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iteratorobj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squarenum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 for x in range(6))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print('The squares of first five sequence numbers')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iteratorobj.__next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iteratorobj.__next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iteratorobj.__next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iteratorobj.__next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iteratorobj.__next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iteratorobj.__next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The squares of first five sequence numbers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this program, you can see that the generator expression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squarenum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(x) for x in range(6))</a:t>
            </a:r>
            <a:r>
              <a:rPr lang="en-US" dirty="0"/>
              <a:t> creates an </a:t>
            </a:r>
            <a:r>
              <a:rPr lang="en-US" dirty="0" err="1"/>
              <a:t>iterator</a:t>
            </a:r>
            <a:r>
              <a:rPr lang="en-US" dirty="0"/>
              <a:t> object, which is then assigned to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iteratorobj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generator expression calls the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squarenum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and uses a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to yield the squares of the numerical values from 0 to 5.</a:t>
            </a:r>
          </a:p>
          <a:p>
            <a:pPr algn="just"/>
            <a:r>
              <a:rPr lang="en-US" dirty="0"/>
              <a:t>Thereafter, using 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__next__()</a:t>
            </a:r>
            <a:r>
              <a:rPr lang="en-US" dirty="0"/>
              <a:t>, you access the square values from the </a:t>
            </a:r>
            <a:r>
              <a:rPr lang="en-US" dirty="0" err="1"/>
              <a:t>iterator</a:t>
            </a:r>
            <a:r>
              <a:rPr lang="en-US" dirty="0"/>
              <a:t> object one by 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module is a file consisting of a few functions and variables used for a particular task. </a:t>
            </a:r>
          </a:p>
          <a:p>
            <a:pPr algn="just"/>
            <a:r>
              <a:rPr lang="en-US" dirty="0"/>
              <a:t>A module can be reused in any other program that imports it. </a:t>
            </a:r>
          </a:p>
          <a:p>
            <a:pPr algn="just"/>
            <a:r>
              <a:rPr lang="en-US" dirty="0"/>
              <a:t>The functions and variables of the module become available in the current program and can be used in it. </a:t>
            </a:r>
          </a:p>
          <a:p>
            <a:pPr algn="just"/>
            <a:r>
              <a:rPr lang="en-US" dirty="0"/>
              <a:t>The filename of the module must have a .</a:t>
            </a:r>
            <a:r>
              <a:rPr lang="en-US" dirty="0" err="1"/>
              <a:t>py</a:t>
            </a:r>
            <a:r>
              <a:rPr lang="en-US" dirty="0"/>
              <a:t> extension.</a:t>
            </a:r>
          </a:p>
          <a:p>
            <a:pPr algn="just"/>
            <a:r>
              <a:rPr lang="en-US" dirty="0"/>
              <a:t>To import a module to a program, you use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/>
              <a:t> statement. </a:t>
            </a:r>
          </a:p>
          <a:p>
            <a:pPr algn="just"/>
            <a:r>
              <a:rPr lang="en-US" dirty="0"/>
              <a:t>You can use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/>
              <a:t> in several forms.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 a calendar module that displays a calendar of a specified month and year. </a:t>
            </a:r>
          </a:p>
          <a:p>
            <a:pPr algn="just"/>
            <a:r>
              <a:rPr lang="en-US" dirty="0"/>
              <a:t>Let’s have a look at different ways of importing a calendar module in the current program. </a:t>
            </a:r>
          </a:p>
          <a:p>
            <a:pPr algn="just"/>
            <a:r>
              <a:rPr lang="en-US" dirty="0"/>
              <a:t>The first way is through this statement: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import calendar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Python looks for the calendar.py file in the disk drive. </a:t>
            </a:r>
          </a:p>
          <a:p>
            <a:pPr algn="just"/>
            <a:r>
              <a:rPr lang="en-US" dirty="0"/>
              <a:t>If the file is found, then the statements in the main block of that module are executed so that its functions can be reused in the current program. </a:t>
            </a:r>
          </a:p>
          <a:p>
            <a:pPr algn="just"/>
            <a:r>
              <a:rPr lang="en-US" dirty="0"/>
              <a:t>To refer a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of the calendar module, write the following statement: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calendar.prcal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second way of importing a calendar module to the current program is through this statement: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from calendar import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prcal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This imports the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from the calendar module. </a:t>
            </a:r>
          </a:p>
          <a:p>
            <a:pPr algn="just"/>
            <a:r>
              <a:rPr lang="en-US" dirty="0"/>
              <a:t>Now you can directly refer to the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in the current program without prefixing the module name calendar to it:</a:t>
            </a:r>
          </a:p>
          <a:p>
            <a:pPr algn="just">
              <a:buNone/>
            </a:pPr>
            <a:r>
              <a:rPr lang="en-US" sz="3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Recursion is said to occur when a function calls itself. </a:t>
            </a:r>
          </a:p>
          <a:p>
            <a:pPr algn="just"/>
            <a:r>
              <a:rPr lang="en-US" dirty="0"/>
              <a:t>As expected, a function calling itself will generate recursive function calls and result in an </a:t>
            </a:r>
            <a:r>
              <a:rPr lang="en-US" b="1" dirty="0"/>
              <a:t>infinite loop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When implementing recursion, an </a:t>
            </a:r>
            <a:r>
              <a:rPr lang="en-US" b="1" dirty="0"/>
              <a:t>exit condition</a:t>
            </a:r>
            <a:r>
              <a:rPr lang="en-US" dirty="0"/>
              <a:t> must be included in the function.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third way of importing a calendar module to the current program is through this statement: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from calendar import *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imports all objects from the calendar module. </a:t>
            </a:r>
          </a:p>
          <a:p>
            <a:pPr algn="just"/>
            <a:r>
              <a:rPr lang="en-US" dirty="0"/>
              <a:t>You can access any function of the calendar module directly without prefixing the module name to the function. </a:t>
            </a:r>
          </a:p>
          <a:p>
            <a:pPr algn="just"/>
            <a:r>
              <a:rPr lang="en-US" dirty="0"/>
              <a:t>To call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 you can write: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fourth way of importing a calendar module to the current program is through this statement:</a:t>
            </a:r>
          </a:p>
          <a:p>
            <a:pPr algn="just">
              <a:buNone/>
            </a:pPr>
            <a:r>
              <a:rPr lang="en-US" dirty="0"/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import calendar as cal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imports the calendar module in the current program and makes it accessible through the term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Its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can now be accessed by prefixing it with the term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cal</a:t>
            </a:r>
            <a:r>
              <a:rPr lang="en-US" dirty="0"/>
              <a:t>:</a:t>
            </a:r>
          </a:p>
          <a:p>
            <a:pPr algn="just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cal.prcal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000" dirty="0"/>
              <a:t>The following program imports a calendar module in the program and displays the calendar of the specified year, using its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function.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You can also rewrite the program as shown here: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828800"/>
            <a:ext cx="5943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module1.py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import calendar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year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(input("Type in the year number:"))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calendar.prcal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(year)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44196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from calendar import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prcal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year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(input("Type in the year number:"))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(year)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math module contains not only common trigonometric functions but also several constants and functions:</a:t>
            </a:r>
          </a:p>
          <a:p>
            <a:pPr lvl="1" algn="just"/>
            <a:r>
              <a:rPr lang="en-US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/>
              <a:t>—Returns the value of pi, 3.1415926535897931.</a:t>
            </a:r>
          </a:p>
          <a:p>
            <a:pPr lvl="1" algn="just"/>
            <a:r>
              <a:rPr lang="en-US" dirty="0" err="1">
                <a:latin typeface="Courier New" pitchFamily="49" charset="0"/>
                <a:cs typeface="Courier New" pitchFamily="49" charset="0"/>
              </a:rPr>
              <a:t>math.e</a:t>
            </a:r>
            <a:r>
              <a:rPr lang="en-US" dirty="0"/>
              <a:t>—Returns the value of e, 2.7182818284590451.</a:t>
            </a:r>
          </a:p>
          <a:p>
            <a:pPr lvl="1" algn="just"/>
            <a:r>
              <a:rPr lang="en-US" dirty="0">
                <a:latin typeface="Courier New" pitchFamily="49" charset="0"/>
                <a:cs typeface="Courier New" pitchFamily="49" charset="0"/>
              </a:rPr>
              <a:t>ceil(x)</a:t>
            </a:r>
            <a:r>
              <a:rPr lang="en-US" dirty="0"/>
              <a:t>—Displays the next larger whole number.</a:t>
            </a:r>
          </a:p>
          <a:p>
            <a:pPr lvl="1" algn="just"/>
            <a:r>
              <a:rPr lang="en-US" dirty="0">
                <a:latin typeface="Courier New" pitchFamily="49" charset="0"/>
                <a:cs typeface="Courier New" pitchFamily="49" charset="0"/>
              </a:rPr>
              <a:t>floor(x)</a:t>
            </a:r>
            <a:r>
              <a:rPr lang="en-US" dirty="0"/>
              <a:t>—Displays the next smaller whole number.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859340"/>
            <a:ext cx="571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mathmethod.py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(7.3))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(-7.3))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(7.9))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(-7.9))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dir()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dir()</a:t>
            </a:r>
            <a:r>
              <a:rPr lang="en-US" dirty="0"/>
              <a:t> function is used to list the identifiers defined by a module. </a:t>
            </a:r>
          </a:p>
          <a:p>
            <a:pPr algn="just"/>
            <a:r>
              <a:rPr lang="en-US" dirty="0"/>
              <a:t>The identifiers are the functions, classes, and variables defined in that module.</a:t>
            </a:r>
          </a:p>
          <a:p>
            <a:pPr algn="just"/>
            <a:r>
              <a:rPr lang="en-US" dirty="0"/>
              <a:t>When you supply a module name to 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dir()</a:t>
            </a:r>
            <a:r>
              <a:rPr lang="en-US" dirty="0"/>
              <a:t> function, it returns a list of the names defined in that module. </a:t>
            </a:r>
          </a:p>
          <a:p>
            <a:pPr algn="just"/>
            <a:r>
              <a:rPr lang="en-US" dirty="0"/>
              <a:t>When no argument is applied to it, 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dir()</a:t>
            </a:r>
            <a:r>
              <a:rPr lang="en-US" dirty="0"/>
              <a:t> function returns a list of the names in the current local scope.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program displays the list of identifiers defined in the sys and calendar modules: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929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direx.py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import sys, calendar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print("The list of methods and attributes in the local scope:",dir())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 ("\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list of methods and attributes in the calendar module:", dir(calendar))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print ("\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list of methods and attributes in the sys module:", dir(sys))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Command-line arguments are used to pass arguments to a program while running it. </a:t>
            </a:r>
          </a:p>
          <a:p>
            <a:pPr algn="just"/>
            <a:r>
              <a:rPr lang="en-US" dirty="0"/>
              <a:t>Each command-line argument that you pass to the program will be stored in 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/>
              <a:t> variable. </a:t>
            </a:r>
          </a:p>
          <a:p>
            <a:pPr algn="just"/>
            <a:r>
              <a:rPr lang="en-US" dirty="0"/>
              <a:t>The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/>
              <a:t> variable is a list that always has a length of at least 1. </a:t>
            </a:r>
          </a:p>
          <a:p>
            <a:pPr algn="just"/>
            <a:r>
              <a:rPr lang="en-US" dirty="0"/>
              <a:t>The item at index 0 is the name of the Python program you are running.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following program lists the command-line arguments passed to the program, their count, and the path of the Python 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133600"/>
            <a:ext cx="6934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commandline1.py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('There are %d arguments' %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('The command line arguments are:'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('Path of the Python is' 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sys.path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program calculates the sum of 10 numbers using recursion: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6000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recurfunc.py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addseq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x == 1: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 return x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addseq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('The sum of first 10 sequence numbers is',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addseq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 sum of first 10 sequence numbers is 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program calculates the factorial of 5 through recursion.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413338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factorial.py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fact(x):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x == 1: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 return x * fact(x-1)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('The factorial of 5 is', fact(5))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 factorial of 5 is 120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Iterators</a:t>
            </a:r>
            <a:r>
              <a:rPr lang="en-US" dirty="0"/>
              <a:t> are used for looping through collections of data. </a:t>
            </a:r>
          </a:p>
          <a:p>
            <a:pPr algn="just"/>
            <a:r>
              <a:rPr lang="en-US" dirty="0"/>
              <a:t>Every time you use a for loop in a list, iterators are invoked in the background for retrieving data. </a:t>
            </a:r>
          </a:p>
          <a:p>
            <a:pPr algn="just"/>
            <a:r>
              <a:rPr lang="en-US" dirty="0"/>
              <a:t>An </a:t>
            </a:r>
            <a:r>
              <a:rPr lang="en-US" dirty="0" err="1"/>
              <a:t>iterator</a:t>
            </a:r>
            <a:r>
              <a:rPr lang="en-US" dirty="0"/>
              <a:t> has a next() method that can be called to get each value in the sequence.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To create an </a:t>
            </a:r>
            <a:r>
              <a:rPr lang="en-US" dirty="0" err="1"/>
              <a:t>iterator</a:t>
            </a:r>
            <a:r>
              <a:rPr lang="en-US" dirty="0"/>
              <a:t> object, you need to call the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method.</a:t>
            </a:r>
          </a:p>
          <a:p>
            <a:pPr algn="just">
              <a:buNone/>
            </a:pPr>
            <a:r>
              <a:rPr lang="en-US" dirty="0"/>
              <a:t>	</a:t>
            </a:r>
          </a:p>
          <a:p>
            <a:pPr algn="just">
              <a:buNone/>
            </a:pPr>
            <a:r>
              <a:rPr lang="en-US" dirty="0"/>
              <a:t>	  	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(object)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method is used to get an </a:t>
            </a:r>
            <a:r>
              <a:rPr lang="en-US" dirty="0" err="1"/>
              <a:t>iterator</a:t>
            </a:r>
            <a:r>
              <a:rPr lang="en-US" dirty="0"/>
              <a:t> object. </a:t>
            </a:r>
          </a:p>
          <a:p>
            <a:pPr algn="just"/>
            <a:r>
              <a:rPr lang="en-US" dirty="0"/>
              <a:t>The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(object)</a:t>
            </a:r>
            <a:r>
              <a:rPr lang="en-US" dirty="0"/>
              <a:t> method calls that object’s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n-US" dirty="0"/>
              <a:t>method to get an </a:t>
            </a:r>
            <a:r>
              <a:rPr lang="en-US" dirty="0" err="1"/>
              <a:t>iterator</a:t>
            </a:r>
            <a:r>
              <a:rPr lang="en-US" dirty="0"/>
              <a:t> object. </a:t>
            </a:r>
          </a:p>
          <a:p>
            <a:pPr algn="just"/>
            <a:r>
              <a:rPr lang="en-US" dirty="0"/>
              <a:t>Once, you get an </a:t>
            </a:r>
            <a:r>
              <a:rPr lang="en-US" dirty="0" err="1"/>
              <a:t>iterator</a:t>
            </a:r>
            <a:r>
              <a:rPr lang="en-US" dirty="0"/>
              <a:t> object, you can iterate over the object using its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next()</a:t>
            </a:r>
            <a:r>
              <a:rPr lang="en-US" dirty="0"/>
              <a:t> method.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following program displays all the elements of a list using the </a:t>
            </a:r>
            <a:r>
              <a:rPr lang="en-US" sz="2400" dirty="0" err="1"/>
              <a:t>iterator</a:t>
            </a:r>
            <a:r>
              <a:rPr lang="en-US" sz="2400" dirty="0"/>
              <a:t> object: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createiter.py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names=['John', 'Kelly', 'Caroline', 'Paula']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(names)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John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Kelly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Caroline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Paula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File "D:\python\createiter.py", line 7, in &lt;module&gt;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print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i.__next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__())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StopIteration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generator is a function that creates an </a:t>
            </a:r>
            <a:r>
              <a:rPr lang="en-US" dirty="0" err="1"/>
              <a:t>iterator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For a function to become a generator, it must return a value using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keyword. </a:t>
            </a:r>
          </a:p>
          <a:p>
            <a:pPr algn="just"/>
            <a:r>
              <a:rPr lang="en-US" dirty="0"/>
              <a:t>In other words, the generator function uses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keyword to get the next value in the container.</a:t>
            </a:r>
          </a:p>
          <a:p>
            <a:pPr algn="just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yield</a:t>
            </a:r>
            <a:endParaRPr lang="en-US" sz="2800" dirty="0"/>
          </a:p>
          <a:p>
            <a:pPr algn="just"/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 is used only when defining a generator function and is used only in the body of the generator function.</a:t>
            </a:r>
          </a:p>
          <a:p>
            <a:pPr algn="just">
              <a:buNone/>
            </a:pPr>
            <a:r>
              <a:rPr lang="en-US" dirty="0"/>
              <a:t>		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presence of a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 in a normal function definition converts it into a generator function. </a:t>
            </a:r>
          </a:p>
          <a:p>
            <a:pPr algn="just"/>
            <a:r>
              <a:rPr lang="en-US" dirty="0"/>
              <a:t>When a generator function is called, it returns an </a:t>
            </a:r>
            <a:r>
              <a:rPr lang="en-US" dirty="0" err="1"/>
              <a:t>iterator</a:t>
            </a:r>
            <a:r>
              <a:rPr lang="en-US" dirty="0"/>
              <a:t> known as a generator </a:t>
            </a:r>
            <a:r>
              <a:rPr lang="en-US" dirty="0" err="1"/>
              <a:t>iterator</a:t>
            </a:r>
            <a:r>
              <a:rPr lang="en-US" dirty="0"/>
              <a:t>, or just a generator. </a:t>
            </a:r>
          </a:p>
          <a:p>
            <a:pPr algn="just"/>
            <a:r>
              <a:rPr lang="en-US" dirty="0"/>
              <a:t>The body of the generator function is executed by calling the generator’s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__next__() </a:t>
            </a:r>
            <a:r>
              <a:rPr lang="en-US" dirty="0"/>
              <a:t>method repeatedly until it raises an exception.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1728</Words>
  <Application>Microsoft Macintosh PowerPoint</Application>
  <PresentationFormat>On-screen Show (4:3)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Recursions and iterations</vt:lpstr>
      <vt:lpstr>Recursion</vt:lpstr>
      <vt:lpstr>PowerPoint Presentation</vt:lpstr>
      <vt:lpstr>PowerPoint Presentation</vt:lpstr>
      <vt:lpstr>Iterators</vt:lpstr>
      <vt:lpstr>PowerPoint Presentation</vt:lpstr>
      <vt:lpstr>PowerPoint Presentation</vt:lpstr>
      <vt:lpstr>Generators</vt:lpstr>
      <vt:lpstr>PowerPoint Presentation</vt:lpstr>
      <vt:lpstr>PowerPoint Presentation</vt:lpstr>
      <vt:lpstr>PowerPoint Presentation</vt:lpstr>
      <vt:lpstr>PowerPoint Presentation</vt:lpstr>
      <vt:lpstr>Generator Expression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math Module</vt:lpstr>
      <vt:lpstr>PowerPoint Presentation</vt:lpstr>
      <vt:lpstr>The dir() Function</vt:lpstr>
      <vt:lpstr>PowerPoint Presentation</vt:lpstr>
      <vt:lpstr>Command-Line Arguments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Recursions and iterations</dc:title>
  <dc:creator>User</dc:creator>
  <cp:lastModifiedBy>MHZ</cp:lastModifiedBy>
  <cp:revision>25</cp:revision>
  <dcterms:created xsi:type="dcterms:W3CDTF">2018-10-02T03:53:09Z</dcterms:created>
  <dcterms:modified xsi:type="dcterms:W3CDTF">2018-10-25T02:22:43Z</dcterms:modified>
</cp:coreProperties>
</file>