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1"/>
    <p:restoredTop sz="94674"/>
  </p:normalViewPr>
  <p:slideViewPr>
    <p:cSldViewPr>
      <p:cViewPr varScale="1">
        <p:scale>
          <a:sx n="133" d="100"/>
          <a:sy n="133" d="100"/>
        </p:scale>
        <p:origin x="216" y="2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429E-9F47-4322-AE7E-7603E675AA2E}" type="datetimeFigureOut">
              <a:rPr lang="en-US" smtClean="0"/>
              <a:pPr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68DE-49AB-4384-B2E4-DE1C8C3143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429E-9F47-4322-AE7E-7603E675AA2E}" type="datetimeFigureOut">
              <a:rPr lang="en-US" smtClean="0"/>
              <a:pPr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68DE-49AB-4384-B2E4-DE1C8C3143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429E-9F47-4322-AE7E-7603E675AA2E}" type="datetimeFigureOut">
              <a:rPr lang="en-US" smtClean="0"/>
              <a:pPr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68DE-49AB-4384-B2E4-DE1C8C3143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429E-9F47-4322-AE7E-7603E675AA2E}" type="datetimeFigureOut">
              <a:rPr lang="en-US" smtClean="0"/>
              <a:pPr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68DE-49AB-4384-B2E4-DE1C8C3143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429E-9F47-4322-AE7E-7603E675AA2E}" type="datetimeFigureOut">
              <a:rPr lang="en-US" smtClean="0"/>
              <a:pPr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68DE-49AB-4384-B2E4-DE1C8C3143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429E-9F47-4322-AE7E-7603E675AA2E}" type="datetimeFigureOut">
              <a:rPr lang="en-US" smtClean="0"/>
              <a:pPr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68DE-49AB-4384-B2E4-DE1C8C3143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429E-9F47-4322-AE7E-7603E675AA2E}" type="datetimeFigureOut">
              <a:rPr lang="en-US" smtClean="0"/>
              <a:pPr/>
              <a:t>11/15/18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68DE-49AB-4384-B2E4-DE1C8C3143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429E-9F47-4322-AE7E-7603E675AA2E}" type="datetimeFigureOut">
              <a:rPr lang="en-US" smtClean="0"/>
              <a:pPr/>
              <a:t>11/15/18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68DE-49AB-4384-B2E4-DE1C8C3143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429E-9F47-4322-AE7E-7603E675AA2E}" type="datetimeFigureOut">
              <a:rPr lang="en-US" smtClean="0"/>
              <a:pPr/>
              <a:t>11/15/18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68DE-49AB-4384-B2E4-DE1C8C3143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429E-9F47-4322-AE7E-7603E675AA2E}" type="datetimeFigureOut">
              <a:rPr lang="en-US" smtClean="0"/>
              <a:pPr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68DE-49AB-4384-B2E4-DE1C8C3143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429E-9F47-4322-AE7E-7603E675AA2E}" type="datetimeFigureOut">
              <a:rPr lang="en-US" smtClean="0"/>
              <a:pPr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68DE-49AB-4384-B2E4-DE1C8C3143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1429E-9F47-4322-AE7E-7603E675AA2E}" type="datetimeFigureOut">
              <a:rPr lang="en-US" smtClean="0"/>
              <a:pPr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368DE-49AB-4384-B2E4-DE1C8C3143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Accessing Class Variables in Instance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To access class variables, the methods defined in a class body must use a fully qualified name; the class object must be prefixed with the class variables. 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9800" y="38100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l = 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b = 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def area(self):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rect.l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rect.b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To create an instance of a class, you call the class object as if it were without parameters, as shown here: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class object 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rect</a:t>
            </a:r>
            <a:r>
              <a:rPr lang="en-US" dirty="0"/>
              <a:t> is called as if it is a function. </a:t>
            </a:r>
          </a:p>
          <a:p>
            <a:pPr algn="just"/>
            <a:r>
              <a:rPr lang="en-US" dirty="0"/>
              <a:t>Each call returns a new instance of that class. </a:t>
            </a:r>
          </a:p>
          <a:p>
            <a:pPr algn="just"/>
            <a:r>
              <a:rPr lang="en-US" dirty="0"/>
              <a:t>The above statement returns a new instance of the class, 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rect</a:t>
            </a:r>
            <a:r>
              <a:rPr lang="en-US" dirty="0"/>
              <a:t>, and assigns it to the variable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2819400" y="2895600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r=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The following program computes the area of a rectangle by creating an instance of the class and invoking a method through the instance: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524000" y="2133600"/>
            <a:ext cx="6629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rectclass3.py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l=8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b=5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def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rectarea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rect.l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rect.b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 ("Area of rectangle is ",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r.rectarea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Area of rectangle is 40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In this program, the variables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dirty="0"/>
              <a:t> and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/>
              <a:t> are the class variables, and class variables are implicitly shared by all instances of the class. </a:t>
            </a:r>
          </a:p>
          <a:p>
            <a:pPr algn="just"/>
            <a:r>
              <a:rPr lang="en-US" dirty="0"/>
              <a:t>It also means that changes applied to the class variables by one instance can be seen by another instance of the class. </a:t>
            </a:r>
          </a:p>
          <a:p>
            <a:pPr algn="just"/>
            <a:r>
              <a:rPr lang="en-US" dirty="0"/>
              <a:t>This problem will be solved when creating instance variables.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__init__()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This method is like a </a:t>
            </a:r>
            <a:r>
              <a:rPr lang="en-US" b="1" dirty="0"/>
              <a:t>constructor</a:t>
            </a:r>
            <a:r>
              <a:rPr lang="en-US" dirty="0"/>
              <a:t> in C++ and Java languages and is used to perform initialization.</a:t>
            </a:r>
          </a:p>
          <a:p>
            <a:pPr algn="just"/>
            <a:r>
              <a:rPr lang="en-US" dirty="0"/>
              <a:t>Arguments may or may not be passed to the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__init__ </a:t>
            </a:r>
            <a:r>
              <a:rPr lang="en-US" dirty="0"/>
              <a:t>method.</a:t>
            </a:r>
          </a:p>
          <a:p>
            <a:pPr algn="just"/>
            <a:r>
              <a:rPr lang="en-US" dirty="0"/>
              <a:t>In the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__init__ </a:t>
            </a:r>
            <a:r>
              <a:rPr lang="en-US" dirty="0"/>
              <a:t>method, self refers to the newly created instance; in other class methods, it refers to the instance whose method was called.</a:t>
            </a:r>
          </a:p>
          <a:p>
            <a:pPr algn="just"/>
            <a:r>
              <a:rPr lang="en-US" dirty="0"/>
              <a:t>The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__init__ </a:t>
            </a:r>
            <a:r>
              <a:rPr lang="en-US" dirty="0"/>
              <a:t>method must not return a value, or a </a:t>
            </a:r>
            <a:r>
              <a:rPr lang="en-US" dirty="0" err="1"/>
              <a:t>TypeError</a:t>
            </a:r>
            <a:r>
              <a:rPr lang="en-US" dirty="0"/>
              <a:t> exception is raised.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The following program demonstrates 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__init__ </a:t>
            </a:r>
            <a:r>
              <a:rPr lang="en-US" sz="2800" dirty="0"/>
              <a:t>method in initializing instance variables and also calculates the area of a rectangle:</a:t>
            </a:r>
          </a:p>
        </p:txBody>
      </p:sp>
      <p:sp>
        <p:nvSpPr>
          <p:cNvPr id="4" name="Rectangle 3"/>
          <p:cNvSpPr/>
          <p:nvPr/>
        </p:nvSpPr>
        <p:spPr>
          <a:xfrm>
            <a:off x="1447800" y="2057400"/>
            <a:ext cx="670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defaultcons.py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def __init__(self):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def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rectarea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self.b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 ("Area of rectangle is ",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r.rectarea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Area of rectangle is 40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Passing Arguments to the __init__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The following program demonstrates passing arguments to 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__init__ </a:t>
            </a:r>
            <a:r>
              <a:rPr lang="en-US" sz="2800" dirty="0"/>
              <a:t>method: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2971800"/>
            <a:ext cx="6781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rect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def __init__(self,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def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rectarea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self.b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(5,8)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 ("Area of rectangle is ",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r.rectarea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Area of rectangle is 40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Defining Default Value Parameters in the __init__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The following program demonstrates using default value parameters in the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__init__ </a:t>
            </a:r>
            <a:r>
              <a:rPr lang="en-US" dirty="0"/>
              <a:t>method.</a:t>
            </a:r>
          </a:p>
          <a:p>
            <a:pPr algn="just"/>
            <a:r>
              <a:rPr lang="en-US" dirty="0"/>
              <a:t>The program demonstrates creates two instances: one that supplies the arguments and another that doesn’t supply any argument. </a:t>
            </a:r>
          </a:p>
          <a:p>
            <a:pPr algn="just"/>
            <a:r>
              <a:rPr lang="en-US" dirty="0"/>
              <a:t>The default values will be considered for the instance that doesn’t supply arguments.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1166843"/>
            <a:ext cx="7086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constructor.py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def __init__(self, x=8, y=5):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def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rectarea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self.b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(10,20)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 ("Area of rectangle is ",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r.rectarea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 ("Area of rectangle is ",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s.rectarea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Area of rectangle is 40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Area of rectangle is 200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Representation of an Instance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The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2200" dirty="0"/>
              <a:t> method is called by the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200" dirty="0"/>
              <a:t> and print statements to display the string representation of an instance.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2209800"/>
            <a:ext cx="74676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classstr.py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def __init__(self,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x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y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def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'Length is %d, Breadth is %d' %(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def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rectarea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self.b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r=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(5,8)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print (r)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print ("Area of rectangle is ",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r.rectarea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Length is 5, Breadth is 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Area of rectangle is 40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To create a class, you use the class statement, an executable statement that is used for creating a class object. </a:t>
            </a:r>
          </a:p>
          <a:p>
            <a:pPr algn="just"/>
            <a:r>
              <a:rPr lang="en-US" dirty="0"/>
              <a:t>It not only creates a new class object but also assigns it the name specified.</a:t>
            </a:r>
          </a:p>
          <a:p>
            <a:pPr algn="just"/>
            <a:r>
              <a:rPr lang="en-US" dirty="0"/>
              <a:t>Syntax:</a:t>
            </a:r>
          </a:p>
          <a:p>
            <a:pPr lvl="1" algn="just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(base-classes):</a:t>
            </a:r>
          </a:p>
          <a:p>
            <a:pPr lvl="1" algn="just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statement(s)</a:t>
            </a:r>
          </a:p>
          <a:p>
            <a:pPr algn="just"/>
            <a:r>
              <a:rPr lang="en-US" dirty="0"/>
              <a:t>Base classes are optional. </a:t>
            </a:r>
          </a:p>
          <a:p>
            <a:pPr algn="just"/>
            <a:r>
              <a:rPr lang="en-US" dirty="0"/>
              <a:t>To create a class without bases, you can omit (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base-classes</a:t>
            </a:r>
            <a:r>
              <a:rPr lang="en-US" dirty="0"/>
              <a:t>), placing the colon right after </a:t>
            </a:r>
            <a:r>
              <a:rPr lang="en-US" dirty="0" err="1"/>
              <a:t>classname</a:t>
            </a:r>
            <a:r>
              <a:rPr lang="en-US" dirty="0"/>
              <a:t>.</a:t>
            </a:r>
          </a:p>
          <a:p>
            <a:pPr algn="just"/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This program creates an instance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/>
              <a:t> of class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rect</a:t>
            </a:r>
            <a:r>
              <a:rPr lang="en-US" dirty="0"/>
              <a:t> and passes values 5 and 8 to the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__init__ </a:t>
            </a:r>
            <a:r>
              <a:rPr lang="en-US" dirty="0"/>
              <a:t>method for assigning them to its instance variables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dirty="0"/>
              <a:t> and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Then, instance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/>
              <a:t> is passed to a print statement that results in creation of the string representation of the instance and hence invokes the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__ </a:t>
            </a:r>
            <a:r>
              <a:rPr lang="en-US" dirty="0"/>
              <a:t>method. </a:t>
            </a:r>
          </a:p>
          <a:p>
            <a:pPr algn="just"/>
            <a:r>
              <a:rPr lang="en-US" dirty="0"/>
              <a:t>The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__ </a:t>
            </a:r>
            <a:r>
              <a:rPr lang="en-US" dirty="0"/>
              <a:t>method returns a message displaying values of the instance variables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dirty="0"/>
              <a:t> and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/>
              <a:t>, so the whole instance is returned in the form of a string.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A class method has no self argument and receives a class as its first argument. </a:t>
            </a:r>
          </a:p>
          <a:p>
            <a:pPr algn="just"/>
            <a:r>
              <a:rPr lang="en-US" dirty="0"/>
              <a:t>By convention, the argument to the class method is called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That is, in a class method, the class on which it is called is passed to it as the first argument. </a:t>
            </a:r>
          </a:p>
          <a:p>
            <a:pPr algn="just"/>
            <a:r>
              <a:rPr lang="en-US" dirty="0"/>
              <a:t>The class method can also be called directly through the class object without instantiating the class.</a:t>
            </a:r>
          </a:p>
          <a:p>
            <a:pPr algn="just"/>
            <a:r>
              <a:rPr lang="en-US" dirty="0"/>
              <a:t>Syntax:</a:t>
            </a:r>
          </a:p>
          <a:p>
            <a:pPr algn="just">
              <a:buNone/>
            </a:pPr>
            <a:r>
              <a:rPr lang="en-US" dirty="0"/>
              <a:t>	</a:t>
            </a:r>
            <a:r>
              <a:rPr lang="en-US" sz="31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3100" dirty="0" err="1">
                <a:latin typeface="Courier New" pitchFamily="49" charset="0"/>
                <a:cs typeface="Courier New" pitchFamily="49" charset="0"/>
              </a:rPr>
              <a:t>classmethod</a:t>
            </a:r>
            <a:endParaRPr lang="en-US" sz="3100" dirty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n-US" sz="3100" dirty="0">
                <a:latin typeface="Courier New" pitchFamily="49" charset="0"/>
                <a:cs typeface="Courier New" pitchFamily="49" charset="0"/>
              </a:rPr>
              <a:t>	def f(</a:t>
            </a:r>
            <a:r>
              <a:rPr lang="en-US" sz="3100" dirty="0" err="1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sz="3100" dirty="0">
                <a:latin typeface="Courier New" pitchFamily="49" charset="0"/>
                <a:cs typeface="Courier New" pitchFamily="49" charset="0"/>
              </a:rPr>
              <a:t>, parm1, parm2, . . .):</a:t>
            </a:r>
          </a:p>
          <a:p>
            <a:pPr algn="just">
              <a:buNone/>
            </a:pPr>
            <a:r>
              <a:rPr lang="en-US" sz="3100" dirty="0">
                <a:latin typeface="Courier New" pitchFamily="49" charset="0"/>
                <a:cs typeface="Courier New" pitchFamily="49" charset="0"/>
              </a:rPr>
              <a:t>		body of the method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following program creates a class as well as an instance method and accesses them to display the content of instance and class variables.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447800" y="1447800"/>
            <a:ext cx="7467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classmethod.py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book: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price=100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@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classmethod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def display(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print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cls.price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def show(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self,x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self.price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=x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print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self.price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b=book()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c=book()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book.display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b.display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b.show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(200)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c.show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(300)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100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100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200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300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This program defines a class object,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book</a:t>
            </a:r>
            <a:r>
              <a:rPr lang="en-US" dirty="0"/>
              <a:t>, which contains a class variable,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price</a:t>
            </a:r>
            <a:r>
              <a:rPr lang="en-US" dirty="0"/>
              <a:t>, initialized to 100. </a:t>
            </a:r>
          </a:p>
          <a:p>
            <a:pPr algn="just"/>
            <a:r>
              <a:rPr lang="en-US" dirty="0"/>
              <a:t>Also, the class contains a class method,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display()</a:t>
            </a:r>
            <a:r>
              <a:rPr lang="en-US" dirty="0"/>
              <a:t>, and an instance method,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show()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Two instances,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/>
              <a:t> and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c,</a:t>
            </a:r>
            <a:r>
              <a:rPr lang="en-US" dirty="0"/>
              <a:t> are created of the class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book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The class method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display() </a:t>
            </a:r>
            <a:r>
              <a:rPr lang="en-US" dirty="0"/>
              <a:t>is called through the class object,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book</a:t>
            </a:r>
            <a:r>
              <a:rPr lang="en-US" dirty="0"/>
              <a:t>, which displays the value of the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price</a:t>
            </a:r>
            <a:r>
              <a:rPr lang="en-US" dirty="0"/>
              <a:t> class variable, 100.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 static method is an ordinary function that is built using the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staticmethod</a:t>
            </a:r>
            <a:r>
              <a:rPr lang="en-US" dirty="0"/>
              <a:t> decorator and that binds its result to a class attribute. </a:t>
            </a:r>
          </a:p>
          <a:p>
            <a:pPr algn="just"/>
            <a:r>
              <a:rPr lang="en-US" dirty="0"/>
              <a:t>The difference between a static method and a class method is that a static method has no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/>
              <a:t> parameter.</a:t>
            </a:r>
          </a:p>
          <a:p>
            <a:pPr algn="just"/>
            <a:r>
              <a:rPr lang="en-US" dirty="0"/>
              <a:t>It doesn’t use the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/>
              <a:t> parameter, either. </a:t>
            </a:r>
          </a:p>
          <a:p>
            <a:pPr algn="just"/>
            <a:r>
              <a:rPr lang="en-US" dirty="0"/>
              <a:t>There is one more difference—the class method is automatically inherited by any child classes, whereas the static method is not.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static method can be called on a class or on any instance of a class.</a:t>
            </a:r>
          </a:p>
          <a:p>
            <a:pPr algn="just"/>
            <a:r>
              <a:rPr lang="en-US" dirty="0"/>
              <a:t>Syntax: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staticmethod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def name 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parm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. . .) :</a:t>
            </a: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    body of the method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following program defines a class that contains a static method and accesses it via a class object as well as through an instance.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3600" y="1828800"/>
            <a:ext cx="4953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staticmethod.py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def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disp_message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l=50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print ("Length is ", 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rect.disp_message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r.disp_message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Length is 50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Length is 50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8991600" cy="5668963"/>
          </a:xfrm>
        </p:spPr>
        <p:txBody>
          <a:bodyPr>
            <a:normAutofit/>
          </a:bodyPr>
          <a:lstStyle/>
          <a:p>
            <a:pPr algn="just"/>
            <a:r>
              <a:rPr lang="en-US" sz="1600" dirty="0"/>
              <a:t>The following program creates a class that contains both a static method and a class method and shows how a class variable is displayed through the two methods: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143000"/>
            <a:ext cx="8382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staticlassmethod.py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class product: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count = 0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def __init__(self, name):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self.name=name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product.count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staticmethod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def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prodstatcount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product.count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classmethod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def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prodclasscount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print('Class info: 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('Class method - The product count is: 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cls.count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p1=product('Camera')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p2=product('Cell')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print('Static method - The product count is: 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product.prodstatcount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p2.prodclasscount()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Static method - The product count is: 2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Class info: &lt;class '__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main__.product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Class method - The product count is: 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One Instance to Another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Assigning an instance to another results in creation of a new instance if it doesn’t exists. </a:t>
            </a:r>
          </a:p>
          <a:p>
            <a:pPr algn="just"/>
            <a:r>
              <a:rPr lang="en-US" dirty="0"/>
              <a:t>For example, assuming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inst1</a:t>
            </a:r>
            <a:r>
              <a:rPr lang="en-US" dirty="0"/>
              <a:t> and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inst2</a:t>
            </a:r>
            <a:r>
              <a:rPr lang="en-US" dirty="0"/>
              <a:t> are instances of some class, then the following statement:</a:t>
            </a:r>
          </a:p>
          <a:p>
            <a:pPr algn="just">
              <a:buNone/>
            </a:pPr>
            <a:r>
              <a:rPr lang="en-US" dirty="0"/>
              <a:t>		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inst1=inst2</a:t>
            </a:r>
          </a:p>
          <a:p>
            <a:pPr algn="just">
              <a:buNone/>
            </a:pPr>
            <a:r>
              <a:rPr lang="en-US" dirty="0"/>
              <a:t>	will create the instance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inst1</a:t>
            </a:r>
            <a:r>
              <a:rPr lang="en-US" dirty="0"/>
              <a:t> if it doesn’t exist, and all the instance variables of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inst1</a:t>
            </a:r>
            <a:r>
              <a:rPr lang="en-US" dirty="0"/>
              <a:t> will be initialized to values equal to those in instance variables of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inst2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following program demonstrates how an instance is assigned to another and results in assigning the attributes of an instance to another instance.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1905000"/>
            <a:ext cx="7239000" cy="4323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assignobj.py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def __init__(self,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def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rectarea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self.b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(5,8)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s=r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 ("Area of rectangle is ",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r.rectarea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 ("Area of rectangle is ",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s.rectarea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Area of rectangle is 40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Area of rectangle is 40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Class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To specify an attribute of a class object, you bind a value to an identifier within the class body.</a:t>
            </a:r>
          </a:p>
          <a:p>
            <a:pPr algn="just"/>
            <a:r>
              <a:rPr lang="en-US" dirty="0"/>
              <a:t>For example:</a:t>
            </a:r>
          </a:p>
          <a:p>
            <a:pPr algn="just">
              <a:buNone/>
            </a:pPr>
            <a:r>
              <a:rPr lang="en-US" dirty="0"/>
              <a:t>		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rect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just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    		l = 8</a:t>
            </a:r>
          </a:p>
          <a:p>
            <a:pPr algn="just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	print 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rect.l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/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rect</a:t>
            </a:r>
            <a:r>
              <a:rPr lang="en-US" dirty="0"/>
              <a:t> is a class object with an attribute named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dirty="0"/>
              <a:t> that is bound to the </a:t>
            </a:r>
            <a:r>
              <a:rPr lang="en-US"/>
              <a:t>value 8, and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rect.l</a:t>
            </a:r>
            <a:r>
              <a:rPr lang="en-US" dirty="0"/>
              <a:t> refers to that attribute.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following example shows a class object,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rect</a:t>
            </a:r>
            <a:r>
              <a:rPr lang="en-US" dirty="0"/>
              <a:t>, with two attributes,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/>
              <a:t>and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/>
              <a:t>, bound to the values 8 and 5.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2200" y="3429000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rectclass1.py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l=8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b=5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print ("Length is %d, Breadth is %d" %(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rect.l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rect.b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Length is 8, Breadth is 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also can have a class that does nothing, as is shown in the following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32004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passex.py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pass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rect.l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10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rect.l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pass</a:t>
            </a:r>
            <a:r>
              <a:rPr lang="en-US" dirty="0"/>
              <a:t> statement does nothing and represents an empty block of statements. </a:t>
            </a:r>
          </a:p>
          <a:p>
            <a:pPr algn="just"/>
            <a:r>
              <a:rPr lang="en-US" dirty="0"/>
              <a:t>It acts as a placeholder for code that you plan to write later. </a:t>
            </a:r>
          </a:p>
          <a:p>
            <a:pPr algn="just"/>
            <a:r>
              <a:rPr lang="en-US" dirty="0"/>
              <a:t>In this program, you can see that the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dirty="0"/>
              <a:t> attribute of the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rect</a:t>
            </a:r>
            <a:r>
              <a:rPr lang="en-US" dirty="0"/>
              <a:t> class object is bound to value 10 outside the body of the class that is then displayed.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Functions in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The functions defined in a class are known as </a:t>
            </a:r>
            <a:r>
              <a:rPr lang="en-US" b="1" dirty="0"/>
              <a:t>methods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A method defined in a class always has a mandatory first parameter named </a:t>
            </a:r>
            <a:r>
              <a:rPr lang="en-US" b="1" dirty="0"/>
              <a:t>self</a:t>
            </a:r>
            <a:r>
              <a:rPr lang="en-US" dirty="0"/>
              <a:t> that refers to the instance on which you call the method.</a:t>
            </a:r>
          </a:p>
          <a:p>
            <a:pPr algn="just"/>
            <a:r>
              <a:rPr lang="en-US" dirty="0"/>
              <a:t>The self parameter plays a special role in method calls. </a:t>
            </a:r>
          </a:p>
          <a:p>
            <a:pPr algn="just"/>
            <a:r>
              <a:rPr lang="en-US" dirty="0"/>
              <a:t>The methods that you will be defining in the class are called instance methods.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format of the class with methods added is this: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0" y="3048000"/>
            <a:ext cx="5867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(base-classes):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class variable(s)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def method1(self):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instance variable(s)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statement(s)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[def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methodn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instance variable(s)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statement(s)]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class can have two types of data members:</a:t>
            </a:r>
          </a:p>
          <a:p>
            <a:pPr lvl="1"/>
            <a:r>
              <a:rPr lang="en-US" dirty="0"/>
              <a:t>Class variable</a:t>
            </a:r>
          </a:p>
          <a:p>
            <a:pPr lvl="2"/>
            <a:r>
              <a:rPr lang="en-US" dirty="0"/>
              <a:t>The data member that is outside of any method of the class is known as a class variable. </a:t>
            </a:r>
          </a:p>
          <a:p>
            <a:pPr lvl="2"/>
            <a:r>
              <a:rPr lang="en-US" dirty="0"/>
              <a:t>All instances of the class share the class variables, and changes made in the class variable by one instance will be seen by other instances.</a:t>
            </a:r>
          </a:p>
          <a:p>
            <a:pPr lvl="1"/>
            <a:r>
              <a:rPr lang="en-US" dirty="0"/>
              <a:t>Instance variable</a:t>
            </a:r>
          </a:p>
          <a:p>
            <a:pPr lvl="2"/>
            <a:r>
              <a:rPr lang="en-US" dirty="0"/>
              <a:t>The variables that are defined inside a method belong only to the current instance of the object and are known as instance variables. </a:t>
            </a:r>
          </a:p>
          <a:p>
            <a:pPr lvl="2"/>
            <a:r>
              <a:rPr lang="en-US" dirty="0"/>
              <a:t>Changes made to instance variables by any instance are limited to that particular instance and don’t affect the instance variables of other instances.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2138</Words>
  <Application>Microsoft Macintosh PowerPoint</Application>
  <PresentationFormat>On-screen Show (4:3)</PresentationFormat>
  <Paragraphs>268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Courier New</vt:lpstr>
      <vt:lpstr>Office Theme</vt:lpstr>
      <vt:lpstr>Classes</vt:lpstr>
      <vt:lpstr>The Class Statement</vt:lpstr>
      <vt:lpstr>Attributes of Class Objects</vt:lpstr>
      <vt:lpstr>PowerPoint Presentation</vt:lpstr>
      <vt:lpstr>PowerPoint Presentation</vt:lpstr>
      <vt:lpstr>PowerPoint Presentation</vt:lpstr>
      <vt:lpstr>Defining Functions in a Class</vt:lpstr>
      <vt:lpstr>PowerPoint Presentation</vt:lpstr>
      <vt:lpstr>PowerPoint Presentation</vt:lpstr>
      <vt:lpstr>Accessing Class Variables in Instance Methods</vt:lpstr>
      <vt:lpstr>Instances</vt:lpstr>
      <vt:lpstr>PowerPoint Presentation</vt:lpstr>
      <vt:lpstr>PowerPoint Presentation</vt:lpstr>
      <vt:lpstr>The __init__() Method</vt:lpstr>
      <vt:lpstr>PowerPoint Presentation</vt:lpstr>
      <vt:lpstr>Passing Arguments to the __init__ Method</vt:lpstr>
      <vt:lpstr>Defining Default Value Parameters in the __init__ Method</vt:lpstr>
      <vt:lpstr>PowerPoint Presentation</vt:lpstr>
      <vt:lpstr>String Representation of an Instance</vt:lpstr>
      <vt:lpstr>PowerPoint Presentation</vt:lpstr>
      <vt:lpstr>Class Methods</vt:lpstr>
      <vt:lpstr>PowerPoint Presentation</vt:lpstr>
      <vt:lpstr>PowerPoint Presentation</vt:lpstr>
      <vt:lpstr>Static Methods</vt:lpstr>
      <vt:lpstr>PowerPoint Presentation</vt:lpstr>
      <vt:lpstr>PowerPoint Presentation</vt:lpstr>
      <vt:lpstr>PowerPoint Presentation</vt:lpstr>
      <vt:lpstr>Assigning One Instance to Another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</dc:title>
  <dc:creator>User</dc:creator>
  <cp:lastModifiedBy>MHZ</cp:lastModifiedBy>
  <cp:revision>38</cp:revision>
  <dcterms:created xsi:type="dcterms:W3CDTF">2018-10-29T02:31:00Z</dcterms:created>
  <dcterms:modified xsi:type="dcterms:W3CDTF">2018-11-15T02:49:43Z</dcterms:modified>
</cp:coreProperties>
</file>