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81" r:id="rId11"/>
    <p:sldId id="271" r:id="rId12"/>
    <p:sldId id="282" r:id="rId13"/>
    <p:sldId id="283" r:id="rId14"/>
    <p:sldId id="273" r:id="rId15"/>
    <p:sldId id="272" r:id="rId16"/>
    <p:sldId id="275" r:id="rId17"/>
    <p:sldId id="276" r:id="rId18"/>
    <p:sldId id="277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7F7F7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2T13:35:48.68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2,'42'-1,"46"2,-55 4,-23-2,0-2,19 2,-6-4,102-4,-71 2,63 4,-36 1,378-2,-458 0,0 0,0 0,0 0,0 0,0 0,0 0,0 0,0 0,0 0,0 1,0-1,0 1,0-1,0 0,-1 1,1 0,0-1,0 1,0-1,1 3,0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2T13:35:54.02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1,'31'1,"53"10,7 1,199-7,-227-5,2-6,357-1,-262 8,-147-3,-12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2T13:36:00.39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18,'536'0,"-460"-6,12-6,47 12,-130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2T13:36:03.86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12,'688'0,"-564"-11,-80 11,-41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2T13:36:09.89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44,'96'-2,"105"4,-151 5,-28-4,33 1,834-5,-876 1,0-2,17-3,26-2,-35 6,-1-1,21-4,-34 5,144-16,-137 16,35-6,15 0,-52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0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6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6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24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7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1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7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4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8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bmp"/><Relationship Id="rId2" Type="http://schemas.openxmlformats.org/officeDocument/2006/relationships/image" Target="../media/image23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b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b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master:~/.kube/confi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910FC87-39FD-D982-DA1D-F82AB170BA8E}"/>
              </a:ext>
            </a:extLst>
          </p:cNvPr>
          <p:cNvGrpSpPr/>
          <p:nvPr/>
        </p:nvGrpSpPr>
        <p:grpSpPr>
          <a:xfrm>
            <a:off x="10877818" y="186522"/>
            <a:ext cx="897876" cy="229536"/>
            <a:chOff x="10914582" y="216980"/>
            <a:chExt cx="998066" cy="25514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6D372E-3A19-2699-CFD7-8821D9680260}"/>
                </a:ext>
              </a:extLst>
            </p:cNvPr>
            <p:cNvSpPr/>
            <p:nvPr/>
          </p:nvSpPr>
          <p:spPr>
            <a:xfrm>
              <a:off x="10914582" y="22266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37BB55E-86A4-FBAD-EFA8-6062D5EDDE1C}"/>
                </a:ext>
              </a:extLst>
            </p:cNvPr>
            <p:cNvSpPr/>
            <p:nvPr/>
          </p:nvSpPr>
          <p:spPr>
            <a:xfrm>
              <a:off x="11289862" y="216980"/>
              <a:ext cx="249462" cy="2494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F6E0DBE-298C-4C1A-BAD8-D4E3D8B493A2}"/>
                </a:ext>
              </a:extLst>
            </p:cNvPr>
            <p:cNvSpPr/>
            <p:nvPr/>
          </p:nvSpPr>
          <p:spPr>
            <a:xfrm>
              <a:off x="11663186" y="222667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F68B81C-88DE-5361-73CA-6B4AD7C99F23}"/>
                </a:ext>
              </a:extLst>
            </p:cNvPr>
            <p:cNvSpPr/>
            <p:nvPr/>
          </p:nvSpPr>
          <p:spPr>
            <a:xfrm>
              <a:off x="11361623" y="289719"/>
              <a:ext cx="103983" cy="10398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F9D21A8-24A1-CE93-28C2-3A26863655BE}"/>
                </a:ext>
              </a:extLst>
            </p:cNvPr>
            <p:cNvSpPr/>
            <p:nvPr/>
          </p:nvSpPr>
          <p:spPr>
            <a:xfrm>
              <a:off x="10985313" y="390165"/>
              <a:ext cx="108000" cy="2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3DA6A9F-EFEE-2A1C-E79C-8FCE023BE2E4}"/>
                </a:ext>
              </a:extLst>
            </p:cNvPr>
            <p:cNvSpPr/>
            <p:nvPr/>
          </p:nvSpPr>
          <p:spPr>
            <a:xfrm rot="2700000">
              <a:off x="11718625" y="339486"/>
              <a:ext cx="144000" cy="2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9B9082-D1F9-0F1B-B7D4-857DA19BC473}"/>
                </a:ext>
              </a:extLst>
            </p:cNvPr>
            <p:cNvSpPr/>
            <p:nvPr/>
          </p:nvSpPr>
          <p:spPr>
            <a:xfrm rot="18900000">
              <a:off x="11718624" y="336644"/>
              <a:ext cx="144000" cy="2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45F3CF-6108-70D6-5C9A-2A736D563929}"/>
              </a:ext>
            </a:extLst>
          </p:cNvPr>
          <p:cNvSpPr/>
          <p:nvPr/>
        </p:nvSpPr>
        <p:spPr>
          <a:xfrm>
            <a:off x="5131974" y="2558815"/>
            <a:ext cx="2080451" cy="36868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200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오픈소스</a:t>
            </a:r>
            <a:r>
              <a:rPr lang="en-US" altLang="ko-KR" sz="1200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SW </a:t>
            </a:r>
            <a:r>
              <a:rPr lang="ko-KR" altLang="en-US" sz="1200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실습 </a:t>
            </a:r>
            <a:r>
              <a:rPr lang="en-US" altLang="ko-KR" sz="1200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</a:t>
            </a:r>
            <a:r>
              <a:rPr lang="ko-KR" altLang="en-US" sz="1200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 발표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AC35E-C9B5-1A06-EC1B-C2C4FA886764}"/>
              </a:ext>
            </a:extLst>
          </p:cNvPr>
          <p:cNvSpPr txBox="1"/>
          <p:nvPr/>
        </p:nvSpPr>
        <p:spPr>
          <a:xfrm>
            <a:off x="3092053" y="3077063"/>
            <a:ext cx="61602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쿠버네티스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활용 팀 프로젝트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8D3CB-900E-B1B8-B379-F87E83D3A8CB}"/>
              </a:ext>
            </a:extLst>
          </p:cNvPr>
          <p:cNvSpPr txBox="1"/>
          <p:nvPr/>
        </p:nvSpPr>
        <p:spPr>
          <a:xfrm>
            <a:off x="8966326" y="4458586"/>
            <a:ext cx="2360429" cy="17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201912028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김민성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201912052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김형우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202015005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조하린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202111513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송지원</a:t>
            </a:r>
          </a:p>
        </p:txBody>
      </p:sp>
    </p:spTree>
    <p:extLst>
      <p:ext uri="{BB962C8B-B14F-4D97-AF65-F5344CB8AC3E}">
        <p14:creationId xmlns:p14="http://schemas.microsoft.com/office/powerpoint/2010/main" val="393344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488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minikube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8403DE1-B3D9-A9E8-C541-1B0319F7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9" y="1738881"/>
            <a:ext cx="4524956" cy="11187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161924-DB29-80CA-C876-92C41CE17810}"/>
              </a:ext>
            </a:extLst>
          </p:cNvPr>
          <p:cNvSpPr txBox="1"/>
          <p:nvPr/>
        </p:nvSpPr>
        <p:spPr>
          <a:xfrm>
            <a:off x="475669" y="988052"/>
            <a:ext cx="803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minikube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master node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생성 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다른 노드를 추가하여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worker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역할 부여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E000F2-FDDA-90D7-5D92-C94C34DC4EFC}"/>
              </a:ext>
            </a:extLst>
          </p:cNvPr>
          <p:cNvSpPr txBox="1"/>
          <p:nvPr/>
        </p:nvSpPr>
        <p:spPr>
          <a:xfrm>
            <a:off x="5866712" y="954871"/>
            <a:ext cx="803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1-1. master node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Jenkins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연동을 위한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POD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등록</a:t>
            </a:r>
          </a:p>
        </p:txBody>
      </p:sp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F139E1F-40E8-E710-C8CD-886D2225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30" y="1409964"/>
            <a:ext cx="5731510" cy="2874010"/>
          </a:xfrm>
          <a:prstGeom prst="rect">
            <a:avLst/>
          </a:prstGeom>
        </p:spPr>
      </p:pic>
      <p:pic>
        <p:nvPicPr>
          <p:cNvPr id="19" name="그림 1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F8A2DDD-00FA-1979-F353-FC33D7A97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68" y="4865304"/>
            <a:ext cx="9709069" cy="16802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FEE3D9-2BAF-4805-8B16-4C4AD096DB79}"/>
              </a:ext>
            </a:extLst>
          </p:cNvPr>
          <p:cNvSpPr txBox="1"/>
          <p:nvPr/>
        </p:nvSpPr>
        <p:spPr>
          <a:xfrm>
            <a:off x="475668" y="3327686"/>
            <a:ext cx="5122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1-2. node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통해 웹 브라우저 연결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오류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EXTERNAL-IP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존재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외부에 따로 연결도 되지 않음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minikube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turnnel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도 작동하지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742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488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minikube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1E26A-32A2-361F-6B3D-4AF2AB059AD1}"/>
              </a:ext>
            </a:extLst>
          </p:cNvPr>
          <p:cNvSpPr txBox="1"/>
          <p:nvPr/>
        </p:nvSpPr>
        <p:spPr>
          <a:xfrm>
            <a:off x="475669" y="959155"/>
            <a:ext cx="735388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multi-node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cluster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생성하여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service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연동</a:t>
            </a:r>
          </a:p>
        </p:txBody>
      </p:sp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03906B5-7877-F74E-FE8C-FB2A19FC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0" y="1399624"/>
            <a:ext cx="4502155" cy="45516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323CC0-24F0-1B38-035A-45E9F4B5E26E}"/>
              </a:ext>
            </a:extLst>
          </p:cNvPr>
          <p:cNvSpPr txBox="1"/>
          <p:nvPr/>
        </p:nvSpPr>
        <p:spPr>
          <a:xfrm>
            <a:off x="511477" y="6230052"/>
            <a:ext cx="45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Master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node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worker node 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 준비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CE8F4-1F49-30FE-96CF-7E6607FD51C2}"/>
              </a:ext>
            </a:extLst>
          </p:cNvPr>
          <p:cNvSpPr txBox="1"/>
          <p:nvPr/>
        </p:nvSpPr>
        <p:spPr>
          <a:xfrm>
            <a:off x="5971594" y="938647"/>
            <a:ext cx="735388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2-1. [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오류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 service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연동 확인을 위한 테스트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9D5F35D-94BA-6B36-419B-1A0335507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82" y="1523481"/>
            <a:ext cx="6407650" cy="441472"/>
          </a:xfrm>
          <a:prstGeom prst="rect">
            <a:avLst/>
          </a:prstGeom>
        </p:spPr>
      </p:pic>
      <p:pic>
        <p:nvPicPr>
          <p:cNvPr id="21" name="그림 2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7DA270E-FEDC-7848-D627-88F49C690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708" y="2136669"/>
            <a:ext cx="6406312" cy="4414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50F936-50B3-8C49-45F8-46F3E1387F4F}"/>
              </a:ext>
            </a:extLst>
          </p:cNvPr>
          <p:cNvSpPr txBox="1"/>
          <p:nvPr/>
        </p:nvSpPr>
        <p:spPr>
          <a:xfrm>
            <a:off x="5549447" y="2915298"/>
            <a:ext cx="6030834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hello-</a:t>
            </a: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deployment.yaml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을 배포하는 과정에서 오류가 발생함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배포하는 과정에서 문제가 발생했는지 알아내기 위해 로그를 확인해봐도 에러 상태가 아님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 Rollout undo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를 통해 롤백을 한 후에 실행시켜도 동일한 오류가 발생함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51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488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서비스  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게시판 작성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12F53-5D96-41ED-6DC4-B5A355666B56}"/>
              </a:ext>
            </a:extLst>
          </p:cNvPr>
          <p:cNvSpPr txBox="1"/>
          <p:nvPr/>
        </p:nvSpPr>
        <p:spPr>
          <a:xfrm>
            <a:off x="422745" y="1637596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Eclipse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통해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JSP, JAVA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게시판 사이트 구성 </a:t>
            </a: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1256FB19-336A-F0D1-9838-E782FBDD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3" y="2253116"/>
            <a:ext cx="6545598" cy="3314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2AD0A648-B074-C38D-9216-5E218B91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20" y="3285976"/>
            <a:ext cx="4862830" cy="14933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C0FE22-7902-6D1C-B0B6-CF0DB61ED998}"/>
              </a:ext>
            </a:extLst>
          </p:cNvPr>
          <p:cNvSpPr txBox="1"/>
          <p:nvPr/>
        </p:nvSpPr>
        <p:spPr>
          <a:xfrm>
            <a:off x="7234364" y="2398676"/>
            <a:ext cx="705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도커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컨테이너화를 위한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Dockerfile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작성 후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WAR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파일로 압축</a:t>
            </a:r>
          </a:p>
        </p:txBody>
      </p:sp>
    </p:spTree>
    <p:extLst>
      <p:ext uri="{BB962C8B-B14F-4D97-AF65-F5344CB8AC3E}">
        <p14:creationId xmlns:p14="http://schemas.microsoft.com/office/powerpoint/2010/main" val="412336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488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서비스  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게시판 작성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12F53-5D96-41ED-6DC4-B5A355666B56}"/>
              </a:ext>
            </a:extLst>
          </p:cNvPr>
          <p:cNvSpPr txBox="1"/>
          <p:nvPr/>
        </p:nvSpPr>
        <p:spPr>
          <a:xfrm>
            <a:off x="475669" y="1030915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mysql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베이스 파일 작성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D04CE27-63AF-E1C3-581E-AC0DAAE1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7" y="1593098"/>
            <a:ext cx="5001252" cy="483173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7012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488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서비스  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게시판 작성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12F53-5D96-41ED-6DC4-B5A355666B56}"/>
              </a:ext>
            </a:extLst>
          </p:cNvPr>
          <p:cNvSpPr txBox="1"/>
          <p:nvPr/>
        </p:nvSpPr>
        <p:spPr>
          <a:xfrm>
            <a:off x="475669" y="1030915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docker-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compose.yml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파일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A1EBD7AB-A876-807B-5C15-88BA5363C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6" y="1571488"/>
            <a:ext cx="7888169" cy="490969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5418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488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서비스  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게시판 작성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12F53-5D96-41ED-6DC4-B5A355666B56}"/>
              </a:ext>
            </a:extLst>
          </p:cNvPr>
          <p:cNvSpPr txBox="1"/>
          <p:nvPr/>
        </p:nvSpPr>
        <p:spPr>
          <a:xfrm>
            <a:off x="475669" y="1030915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docker-compose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파일 실행하여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image &amp; containers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생성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40F5296-9DBB-F67D-E254-5B608AC2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0" y="1510435"/>
            <a:ext cx="5239956" cy="207872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FAFA01-39B8-390B-4607-FEB56A24C8EF}"/>
              </a:ext>
            </a:extLst>
          </p:cNvPr>
          <p:cNvSpPr txBox="1"/>
          <p:nvPr/>
        </p:nvSpPr>
        <p:spPr>
          <a:xfrm>
            <a:off x="569243" y="3802071"/>
            <a:ext cx="570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&lt;Images&gt;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0CB7034F-A678-76FE-534C-FCFFA7839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58"/>
          <a:stretch/>
        </p:blipFill>
        <p:spPr>
          <a:xfrm>
            <a:off x="590222" y="4230976"/>
            <a:ext cx="3387234" cy="22801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CFC92182-0509-0645-2B8F-244937C636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97"/>
          <a:stretch/>
        </p:blipFill>
        <p:spPr>
          <a:xfrm>
            <a:off x="4695723" y="4672230"/>
            <a:ext cx="6481265" cy="17563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8084D7-0981-5A42-F7C4-8F3EBF5715BC}"/>
              </a:ext>
            </a:extLst>
          </p:cNvPr>
          <p:cNvSpPr txBox="1"/>
          <p:nvPr/>
        </p:nvSpPr>
        <p:spPr>
          <a:xfrm>
            <a:off x="4695723" y="4162422"/>
            <a:ext cx="570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&lt;containers&gt;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웹서비스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&amp;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게시판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DB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85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488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서비스  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게시판 작성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12F53-5D96-41ED-6DC4-B5A355666B56}"/>
              </a:ext>
            </a:extLst>
          </p:cNvPr>
          <p:cNvSpPr txBox="1"/>
          <p:nvPr/>
        </p:nvSpPr>
        <p:spPr>
          <a:xfrm>
            <a:off x="523293" y="969774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도커에서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톰캣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실행 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WAR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파일로 실행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=&gt;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BBSS.war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파일 배포</a:t>
            </a: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B60A560F-8F92-C763-7424-2FA54E54E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61" y="1634066"/>
            <a:ext cx="10260963" cy="4001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9DC63B53-C3EC-4ED1-54C8-9CA38C76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02" y="2150210"/>
            <a:ext cx="7834791" cy="450426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0316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488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서비스  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게시판 작성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12F53-5D96-41ED-6DC4-B5A355666B56}"/>
              </a:ext>
            </a:extLst>
          </p:cNvPr>
          <p:cNvSpPr txBox="1"/>
          <p:nvPr/>
        </p:nvSpPr>
        <p:spPr>
          <a:xfrm>
            <a:off x="523292" y="969774"/>
            <a:ext cx="10682989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포트 번호 수정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docker exec -it [</a:t>
            </a:r>
            <a:r>
              <a:rPr lang="ko-KR" altLang="en-US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컨테이너 </a:t>
            </a:r>
            <a:r>
              <a:rPr lang="en-US" altLang="ko-KR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ID] vi /</a:t>
            </a:r>
            <a:r>
              <a:rPr lang="en-US" altLang="ko-KR" sz="1800" kern="0" spc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usr</a:t>
            </a:r>
            <a:r>
              <a:rPr lang="en-US" altLang="ko-KR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/local/tomcat/conf/server.xml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</a:t>
            </a:r>
            <a:r>
              <a:rPr lang="ko-KR" altLang="en-US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밑으로 내리다 보면 </a:t>
            </a:r>
            <a:r>
              <a:rPr lang="en-US" altLang="ko-KR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Connector </a:t>
            </a:r>
            <a:r>
              <a:rPr lang="ko-KR" altLang="en-US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부분에 </a:t>
            </a:r>
            <a:r>
              <a:rPr lang="en-US" altLang="ko-KR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Ports 8080</a:t>
            </a:r>
            <a:r>
              <a:rPr lang="ko-KR" altLang="en-US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으로 되어있는 것을 </a:t>
            </a:r>
            <a:r>
              <a:rPr lang="en-US" altLang="ko-KR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8081</a:t>
            </a:r>
            <a:r>
              <a:rPr lang="ko-KR" altLang="en-US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수정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혹은 </a:t>
            </a:r>
            <a:r>
              <a:rPr lang="en-US" altLang="ko-KR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docker desktop</a:t>
            </a:r>
            <a:r>
              <a:rPr lang="ko-KR" altLang="en-US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에서 게시판 컨테이너의 </a:t>
            </a:r>
            <a:r>
              <a:rPr lang="en-US" altLang="ko-KR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files</a:t>
            </a:r>
            <a:r>
              <a:rPr lang="ko-KR" altLang="en-US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부분에서 해당경로 찾아 수정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E14D29-2C98-D52E-3275-23481F57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05" y="2867137"/>
            <a:ext cx="10640779" cy="324078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6038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488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서비스  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게시판 작성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12F53-5D96-41ED-6DC4-B5A355666B56}"/>
              </a:ext>
            </a:extLst>
          </p:cNvPr>
          <p:cNvSpPr txBox="1"/>
          <p:nvPr/>
        </p:nvSpPr>
        <p:spPr>
          <a:xfrm>
            <a:off x="523292" y="969774"/>
            <a:ext cx="1068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메인 게시판 접속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docker restart [</a:t>
            </a:r>
            <a:r>
              <a:rPr lang="ko-KR" altLang="en-US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컨테이너 </a:t>
            </a:r>
            <a:r>
              <a:rPr lang="en-US" altLang="ko-KR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ID </a:t>
            </a:r>
            <a:r>
              <a:rPr lang="ko-KR" altLang="en-US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또는 이름</a:t>
            </a:r>
            <a:r>
              <a:rPr lang="en-US" altLang="ko-KR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 </a:t>
            </a:r>
            <a:r>
              <a:rPr lang="ko-KR" altLang="en-US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컨테이너 재시작 후 ‘</a:t>
            </a:r>
            <a:r>
              <a:rPr lang="en-US" altLang="ko-KR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localhost:8081/BBSS’ </a:t>
            </a:r>
            <a:r>
              <a:rPr lang="ko-KR" altLang="en-US" sz="18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통해 웹 메인 게시판 접속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2D7A39C-98EE-FDAF-CEA6-6F8B74C29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98" y="1893104"/>
            <a:ext cx="8166102" cy="413548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41297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196E57-1937-BD5C-1E9A-43CD53DE255E}"/>
              </a:ext>
            </a:extLst>
          </p:cNvPr>
          <p:cNvSpPr txBox="1"/>
          <p:nvPr/>
        </p:nvSpPr>
        <p:spPr>
          <a:xfrm>
            <a:off x="2091890" y="3283973"/>
            <a:ext cx="8008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감사합니다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CF6E1F-8F15-47F6-F08C-630D8C688544}"/>
              </a:ext>
            </a:extLst>
          </p:cNvPr>
          <p:cNvSpPr/>
          <p:nvPr/>
        </p:nvSpPr>
        <p:spPr>
          <a:xfrm>
            <a:off x="5109113" y="2915287"/>
            <a:ext cx="2080451" cy="36868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200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오픈소스</a:t>
            </a:r>
            <a:r>
              <a:rPr lang="en-US" altLang="ko-KR" sz="1200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SW </a:t>
            </a:r>
            <a:r>
              <a:rPr lang="ko-KR" altLang="en-US" sz="1200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실습 </a:t>
            </a:r>
            <a:r>
              <a:rPr lang="en-US" altLang="ko-KR" sz="1200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</a:t>
            </a:r>
            <a:r>
              <a:rPr lang="ko-KR" altLang="en-US" sz="1200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 발표</a:t>
            </a:r>
          </a:p>
        </p:txBody>
      </p:sp>
    </p:spTree>
    <p:extLst>
      <p:ext uri="{BB962C8B-B14F-4D97-AF65-F5344CB8AC3E}">
        <p14:creationId xmlns:p14="http://schemas.microsoft.com/office/powerpoint/2010/main" val="291812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70" y="376813"/>
            <a:ext cx="281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과제 목표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A4888-A439-E045-5482-03EF4F1E1476}"/>
              </a:ext>
            </a:extLst>
          </p:cNvPr>
          <p:cNvSpPr txBox="1"/>
          <p:nvPr/>
        </p:nvSpPr>
        <p:spPr>
          <a:xfrm>
            <a:off x="1602921" y="1101696"/>
            <a:ext cx="10051419" cy="5482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팀별로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Kubernetes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클러스터 구성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마스터 노드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(1) +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워커 노드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 이상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+ 2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 이상의 서비스 및 하위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POD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구성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레드마인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젠킨스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서비스 필수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서비스의 입력 내용이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레드마인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깃허브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DB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등에 저장되어야 함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다수의 물리적 워커 노드 구성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다수의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POD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들이 연동되도록 구성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구성도 제출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 정상 작동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21" name="사각형: 둥근 위쪽 모서리 66">
            <a:extLst>
              <a:ext uri="{FF2B5EF4-FFF2-40B4-BE49-F238E27FC236}">
                <a16:creationId xmlns:a16="http://schemas.microsoft.com/office/drawing/2014/main" id="{548D2C6C-F9F1-D47F-DE98-CCEE872C88BC}"/>
              </a:ext>
            </a:extLst>
          </p:cNvPr>
          <p:cNvSpPr/>
          <p:nvPr/>
        </p:nvSpPr>
        <p:spPr>
          <a:xfrm>
            <a:off x="1173561" y="1402544"/>
            <a:ext cx="216000" cy="216000"/>
          </a:xfrm>
          <a:prstGeom prst="ellipse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22" name="사각형: 둥근 위쪽 모서리 66">
            <a:extLst>
              <a:ext uri="{FF2B5EF4-FFF2-40B4-BE49-F238E27FC236}">
                <a16:creationId xmlns:a16="http://schemas.microsoft.com/office/drawing/2014/main" id="{BC7E945A-8E70-E6D3-0A5B-36880182C09D}"/>
              </a:ext>
            </a:extLst>
          </p:cNvPr>
          <p:cNvSpPr/>
          <p:nvPr/>
        </p:nvSpPr>
        <p:spPr>
          <a:xfrm>
            <a:off x="1166396" y="2031525"/>
            <a:ext cx="216000" cy="216000"/>
          </a:xfrm>
          <a:prstGeom prst="ellipse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23" name="사각형: 둥근 위쪽 모서리 66">
            <a:extLst>
              <a:ext uri="{FF2B5EF4-FFF2-40B4-BE49-F238E27FC236}">
                <a16:creationId xmlns:a16="http://schemas.microsoft.com/office/drawing/2014/main" id="{64A5DC2F-803C-5C02-B940-99FB34A7AE84}"/>
              </a:ext>
            </a:extLst>
          </p:cNvPr>
          <p:cNvSpPr/>
          <p:nvPr/>
        </p:nvSpPr>
        <p:spPr>
          <a:xfrm>
            <a:off x="1173561" y="2662635"/>
            <a:ext cx="216000" cy="216000"/>
          </a:xfrm>
          <a:prstGeom prst="ellipse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26" name="사각형: 둥근 위쪽 모서리 66">
            <a:extLst>
              <a:ext uri="{FF2B5EF4-FFF2-40B4-BE49-F238E27FC236}">
                <a16:creationId xmlns:a16="http://schemas.microsoft.com/office/drawing/2014/main" id="{E0E85D5A-7F01-72F1-B222-714020262C54}"/>
              </a:ext>
            </a:extLst>
          </p:cNvPr>
          <p:cNvSpPr/>
          <p:nvPr/>
        </p:nvSpPr>
        <p:spPr>
          <a:xfrm>
            <a:off x="1173561" y="3257644"/>
            <a:ext cx="216000" cy="216000"/>
          </a:xfrm>
          <a:prstGeom prst="ellipse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53" name="사각형: 둥근 위쪽 모서리 66">
            <a:extLst>
              <a:ext uri="{FF2B5EF4-FFF2-40B4-BE49-F238E27FC236}">
                <a16:creationId xmlns:a16="http://schemas.microsoft.com/office/drawing/2014/main" id="{C4B89E24-E1E4-93DF-8B9B-DCF9FCDF365A}"/>
              </a:ext>
            </a:extLst>
          </p:cNvPr>
          <p:cNvSpPr/>
          <p:nvPr/>
        </p:nvSpPr>
        <p:spPr>
          <a:xfrm>
            <a:off x="1173562" y="4485307"/>
            <a:ext cx="216000" cy="216000"/>
          </a:xfrm>
          <a:prstGeom prst="ellipse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54" name="사각형: 둥근 위쪽 모서리 66">
            <a:extLst>
              <a:ext uri="{FF2B5EF4-FFF2-40B4-BE49-F238E27FC236}">
                <a16:creationId xmlns:a16="http://schemas.microsoft.com/office/drawing/2014/main" id="{D9284007-BA7C-7AE2-08E1-98234629E448}"/>
              </a:ext>
            </a:extLst>
          </p:cNvPr>
          <p:cNvSpPr/>
          <p:nvPr/>
        </p:nvSpPr>
        <p:spPr>
          <a:xfrm>
            <a:off x="1182027" y="5094917"/>
            <a:ext cx="216000" cy="216000"/>
          </a:xfrm>
          <a:prstGeom prst="ellipse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55" name="사각형: 둥근 위쪽 모서리 66">
            <a:extLst>
              <a:ext uri="{FF2B5EF4-FFF2-40B4-BE49-F238E27FC236}">
                <a16:creationId xmlns:a16="http://schemas.microsoft.com/office/drawing/2014/main" id="{F04CE46B-34C4-728F-9C85-3077B8A5AFF2}"/>
              </a:ext>
            </a:extLst>
          </p:cNvPr>
          <p:cNvSpPr/>
          <p:nvPr/>
        </p:nvSpPr>
        <p:spPr>
          <a:xfrm>
            <a:off x="1173561" y="5708203"/>
            <a:ext cx="216000" cy="216000"/>
          </a:xfrm>
          <a:prstGeom prst="ellipse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endParaRPr lang="ko-KR" altLang="en-US" sz="1100" dirty="0">
              <a:solidFill>
                <a:srgbClr val="70D5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4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70" y="376813"/>
            <a:ext cx="281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과제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A4888-A439-E045-5482-03EF4F1E1476}"/>
              </a:ext>
            </a:extLst>
          </p:cNvPr>
          <p:cNvSpPr txBox="1"/>
          <p:nvPr/>
        </p:nvSpPr>
        <p:spPr>
          <a:xfrm>
            <a:off x="630709" y="896388"/>
            <a:ext cx="10051419" cy="547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ko-KR" sz="24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물리적 워커 노드 구성 실패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PC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안에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개의 마스터 노드와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개의 워커 노드로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쿠버네티스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클러스터 구성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ko-KR" sz="24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워커 노드에 하위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POD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구성 중 오류 발생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=&gt;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쿠버네티스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클러스터는 구성했지만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 작동 실패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ko-KR" sz="24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minikube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매니페스트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파일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apply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오류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 작동 실패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85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526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Vritual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Machine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사용하여 가상 환경 구축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E513AAB-6BCA-7909-690C-21487737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3" y="1205330"/>
            <a:ext cx="2688379" cy="2084633"/>
          </a:xfrm>
          <a:prstGeom prst="rect">
            <a:avLst/>
          </a:prstGeom>
        </p:spPr>
      </p:pic>
      <p:pic>
        <p:nvPicPr>
          <p:cNvPr id="16" name="그림 15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53BF0591-163E-98D5-9CC8-075852631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08" y="1220851"/>
            <a:ext cx="3979876" cy="1953956"/>
          </a:xfrm>
          <a:prstGeom prst="rect">
            <a:avLst/>
          </a:prstGeom>
        </p:spPr>
      </p:pic>
      <p:pic>
        <p:nvPicPr>
          <p:cNvPr id="17" name="그림 1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55DF3D22-F696-20F8-852C-7E48CF157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67" t="21981" r="22172" b="12503"/>
          <a:stretch/>
        </p:blipFill>
        <p:spPr>
          <a:xfrm>
            <a:off x="8366593" y="1018814"/>
            <a:ext cx="2951018" cy="28373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5980AC-8720-FFA8-D9E5-FEC99EB4A3E6}"/>
              </a:ext>
            </a:extLst>
          </p:cNvPr>
          <p:cNvSpPr txBox="1"/>
          <p:nvPr/>
        </p:nvSpPr>
        <p:spPr>
          <a:xfrm>
            <a:off x="7937895" y="3989207"/>
            <a:ext cx="3772697" cy="76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k8s master - u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buntu install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네트워크 수동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설정 후 네트워크 재시작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0848E-AA1D-1262-0AED-E05CF2226036}"/>
              </a:ext>
            </a:extLst>
          </p:cNvPr>
          <p:cNvSpPr txBox="1"/>
          <p:nvPr/>
        </p:nvSpPr>
        <p:spPr>
          <a:xfrm>
            <a:off x="5979530" y="5409310"/>
            <a:ext cx="5562600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sudo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vi /</a:t>
            </a: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/hostname 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을 통해 호스트 이름 수정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sudo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vi /</a:t>
            </a: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/hostname 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을 통해 호스트 추가</a:t>
            </a:r>
          </a:p>
          <a:p>
            <a:endParaRPr lang="ko-KR" altLang="en-US" dirty="0"/>
          </a:p>
        </p:txBody>
      </p:sp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DF163A6-926F-AF8B-10C8-2A384D8DE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97" y="4917677"/>
            <a:ext cx="4577930" cy="1523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1AA4A9F-26EA-990B-6F05-17D947DC6DC2}"/>
                  </a:ext>
                </a:extLst>
              </p14:cNvPr>
              <p14:cNvContentPartPr/>
              <p14:nvPr/>
            </p14:nvContentPartPr>
            <p14:xfrm>
              <a:off x="8595743" y="2585927"/>
              <a:ext cx="393840" cy="68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1AA4A9F-26EA-990B-6F05-17D947DC6D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77743" y="2550287"/>
                <a:ext cx="429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F6983C0-EA38-3E24-0D7D-F5121EB05699}"/>
                  </a:ext>
                </a:extLst>
              </p14:cNvPr>
              <p14:cNvContentPartPr/>
              <p14:nvPr/>
            </p14:nvContentPartPr>
            <p14:xfrm>
              <a:off x="9380903" y="2586287"/>
              <a:ext cx="439560" cy="10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F6983C0-EA38-3E24-0D7D-F5121EB05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62903" y="2550647"/>
                <a:ext cx="4752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FECE956-0FE6-C88A-FD4E-33956ACA40FE}"/>
                  </a:ext>
                </a:extLst>
              </p14:cNvPr>
              <p14:cNvContentPartPr/>
              <p14:nvPr/>
            </p14:nvContentPartPr>
            <p14:xfrm>
              <a:off x="10170503" y="2575847"/>
              <a:ext cx="302760" cy="68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FECE956-0FE6-C88A-FD4E-33956ACA40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52503" y="2539847"/>
                <a:ext cx="3384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A83FD57-12F1-AE1B-84A7-3D13217615A1}"/>
                  </a:ext>
                </a:extLst>
              </p14:cNvPr>
              <p14:cNvContentPartPr/>
              <p14:nvPr/>
            </p14:nvContentPartPr>
            <p14:xfrm>
              <a:off x="8578583" y="3236087"/>
              <a:ext cx="309600" cy="46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A83FD57-12F1-AE1B-84A7-3D13217615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60943" y="3200447"/>
                <a:ext cx="3452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3B9D8C2D-89C7-FCD0-16F4-14417A780068}"/>
                  </a:ext>
                </a:extLst>
              </p14:cNvPr>
              <p14:cNvContentPartPr/>
              <p14:nvPr/>
            </p14:nvContentPartPr>
            <p14:xfrm>
              <a:off x="1833640" y="2051840"/>
              <a:ext cx="650160" cy="208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3B9D8C2D-89C7-FCD0-16F4-14417A7800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6000" y="2016200"/>
                <a:ext cx="685800" cy="925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A5FC99E-28CC-AEC9-C5C7-8D29969EBD9C}"/>
              </a:ext>
            </a:extLst>
          </p:cNvPr>
          <p:cNvSpPr txBox="1"/>
          <p:nvPr/>
        </p:nvSpPr>
        <p:spPr>
          <a:xfrm>
            <a:off x="726608" y="3548191"/>
            <a:ext cx="619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네트워크 구성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master 10.100.0.104/24, g/w 10.100.0.1, 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dns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10.100.0.1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60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70" y="376813"/>
            <a:ext cx="7080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원격 환경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, docker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설치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k8s0master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가상 머신 복제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DFB28-6D37-F7B6-1173-B6590346BB0B}"/>
              </a:ext>
            </a:extLst>
          </p:cNvPr>
          <p:cNvSpPr txBox="1"/>
          <p:nvPr/>
        </p:nvSpPr>
        <p:spPr>
          <a:xfrm>
            <a:off x="-266329" y="1134797"/>
            <a:ext cx="6846238" cy="196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원격 로그인 지원 서버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ssh</a:t>
            </a:r>
            <a:endParaRPr lang="en-US" altLang="ko-K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marL="8382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apt-get update</a:t>
            </a:r>
            <a:endParaRPr lang="ko-KR" altLang="ko-K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marL="8382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apt-get install -y </a:t>
            </a: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openssh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-server curl vim tree</a:t>
            </a:r>
            <a:endParaRPr lang="ko-KR" altLang="ko-K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marL="8382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systemctl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status </a:t>
            </a: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sshd</a:t>
            </a:r>
            <a:endParaRPr lang="ko-KR" altLang="ko-K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16" name="그림 15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3C97CBA1-566C-B1FE-9F34-9972781B1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62" t="614" r="-33" b="36419"/>
          <a:stretch/>
        </p:blipFill>
        <p:spPr>
          <a:xfrm>
            <a:off x="6121763" y="907468"/>
            <a:ext cx="3638763" cy="20214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44BE7-0EA8-6CA1-58E6-9C01CBCA3A67}"/>
              </a:ext>
            </a:extLst>
          </p:cNvPr>
          <p:cNvSpPr txBox="1"/>
          <p:nvPr/>
        </p:nvSpPr>
        <p:spPr>
          <a:xfrm>
            <a:off x="9961795" y="1371241"/>
            <a:ext cx="2336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Xshell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연결 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원격 환경에서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docker install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8" name="그림 17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9F971A49-D927-FC66-64E2-1AC07918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2" y="3068880"/>
            <a:ext cx="2884548" cy="3117603"/>
          </a:xfrm>
          <a:prstGeom prst="rect">
            <a:avLst/>
          </a:prstGeom>
        </p:spPr>
      </p:pic>
      <p:pic>
        <p:nvPicPr>
          <p:cNvPr id="19" name="그림 1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E1CAD0FF-F5A2-D1EE-C3C7-893096C6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147" y="3948298"/>
            <a:ext cx="2479365" cy="25645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65DA8-FBF8-7A30-620F-9EA222B1A7CC}"/>
              </a:ext>
            </a:extLst>
          </p:cNvPr>
          <p:cNvSpPr txBox="1"/>
          <p:nvPr/>
        </p:nvSpPr>
        <p:spPr>
          <a:xfrm>
            <a:off x="3566302" y="3041427"/>
            <a:ext cx="3638764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k8s-master 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가상 머신 복제 후 </a:t>
            </a:r>
            <a:r>
              <a:rPr lang="ko-KR" altLang="en-US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각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노드 별 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hostname, </a:t>
            </a: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ipaddress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수정</a:t>
            </a: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BB1FE-C504-02C9-1F7A-9FF291E65CFA}"/>
              </a:ext>
            </a:extLst>
          </p:cNvPr>
          <p:cNvSpPr txBox="1"/>
          <p:nvPr/>
        </p:nvSpPr>
        <p:spPr>
          <a:xfrm>
            <a:off x="7390700" y="4903614"/>
            <a:ext cx="4040002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Xshell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에도 각 노드 별로 원격 환경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3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488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Kubernetes install &amp; </a:t>
            </a:r>
            <a:r>
              <a:rPr lang="en-US" altLang="ko-KR" sz="2000" dirty="0" err="1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kubeadm</a:t>
            </a:r>
            <a:endParaRPr lang="ko-KR" altLang="en-US" sz="2000" dirty="0">
              <a:solidFill>
                <a:srgbClr val="7F7F7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A4888-A439-E045-5482-03EF4F1E1476}"/>
              </a:ext>
            </a:extLst>
          </p:cNvPr>
          <p:cNvSpPr txBox="1"/>
          <p:nvPr/>
        </p:nvSpPr>
        <p:spPr>
          <a:xfrm>
            <a:off x="618151" y="929610"/>
            <a:ext cx="10474943" cy="3566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kubenertes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install</a:t>
            </a:r>
            <a:endParaRPr lang="ko-KR" altLang="ko-KR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DAE3F3"/>
              </a:highlight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kubeadm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을 사용하여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master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컴포넌트 구성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-&gt; 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kubeadm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init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은 꼭 마스터에서만 진행</a:t>
            </a: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kubeadm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init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후  </a:t>
            </a:r>
            <a:r>
              <a:rPr lang="ko-KR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쿠버네티스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관리자 계정의 </a:t>
            </a:r>
            <a:r>
              <a:rPr lang="ko-KR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홈디렉토리에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인증정보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토큰 등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저장</a:t>
            </a: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  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나중 워커 노드 연결을 위해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join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명령어 복사해두기</a:t>
            </a: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4.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master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컴포넌트 구성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– Installing a Pod network add-on -Weave Net</a:t>
            </a:r>
            <a:endParaRPr lang="ko-KR" altLang="ko-KR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5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worker node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master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join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시키기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이때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master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에서 저장한 토큰을 통해 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kubeadm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join ~</a:t>
            </a:r>
            <a:endParaRPr lang="ko-KR" altLang="ko-KR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 join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후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master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노드에서 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kubectl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get nodes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명령어를 실행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0F6F5BC-7A4F-3357-F990-8E87E664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87" y="4643684"/>
            <a:ext cx="5580476" cy="18892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A17C39-0DA1-A647-E3AB-97676A7AD4B3}"/>
              </a:ext>
            </a:extLst>
          </p:cNvPr>
          <p:cNvSpPr txBox="1"/>
          <p:nvPr/>
        </p:nvSpPr>
        <p:spPr>
          <a:xfrm>
            <a:off x="6748130" y="5039833"/>
            <a:ext cx="45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클러스터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구성 완료</a:t>
            </a:r>
          </a:p>
        </p:txBody>
      </p:sp>
    </p:spTree>
    <p:extLst>
      <p:ext uri="{BB962C8B-B14F-4D97-AF65-F5344CB8AC3E}">
        <p14:creationId xmlns:p14="http://schemas.microsoft.com/office/powerpoint/2010/main" val="371265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488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과제 진행 과정 중 오류 사항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A4888-A439-E045-5482-03EF4F1E1476}"/>
              </a:ext>
            </a:extLst>
          </p:cNvPr>
          <p:cNvSpPr txBox="1"/>
          <p:nvPr/>
        </p:nvSpPr>
        <p:spPr>
          <a:xfrm>
            <a:off x="618151" y="929610"/>
            <a:ext cx="10474943" cy="457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kubeadm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init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or join 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시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, container runtime is not running ERROR</a:t>
            </a:r>
            <a:endParaRPr lang="ko-KR" altLang="ko-KR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4CEA85E-4F72-EBBB-4BF3-4B75AD2E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11" y="1535141"/>
            <a:ext cx="7676536" cy="23287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3FA6B1-1F68-6F38-475D-03B8873C421A}"/>
              </a:ext>
            </a:extLst>
          </p:cNvPr>
          <p:cNvSpPr txBox="1"/>
          <p:nvPr/>
        </p:nvSpPr>
        <p:spPr>
          <a:xfrm>
            <a:off x="759311" y="4171310"/>
            <a:ext cx="8240851" cy="21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해결 방법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Containerd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데몬에서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cri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옵션이 버그를 발생시키는 것으로 보임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github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토론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sudo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rm 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etc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containerd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config.toml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sudo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systemctl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restart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containerd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sudo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kubeadm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init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다시 진행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87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488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과제 진행 과정 중 오류 사항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A4888-A439-E045-5482-03EF4F1E1476}"/>
              </a:ext>
            </a:extLst>
          </p:cNvPr>
          <p:cNvSpPr txBox="1"/>
          <p:nvPr/>
        </p:nvSpPr>
        <p:spPr>
          <a:xfrm>
            <a:off x="505137" y="929610"/>
            <a:ext cx="11680528" cy="457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2. The connection to the server 10.100.0.104:6443 was refused. Did you specify the right host ort port?</a:t>
            </a:r>
            <a:endParaRPr lang="ko-KR" altLang="ko-KR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3FA6B1-1F68-6F38-475D-03B8873C421A}"/>
              </a:ext>
            </a:extLst>
          </p:cNvPr>
          <p:cNvSpPr txBox="1"/>
          <p:nvPr/>
        </p:nvSpPr>
        <p:spPr>
          <a:xfrm>
            <a:off x="584648" y="3016123"/>
            <a:ext cx="4777059" cy="246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해결 방법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master node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에서 발생할 시 </a:t>
            </a:r>
          </a:p>
          <a:p>
            <a:pPr marL="889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swapoff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-a</a:t>
            </a:r>
            <a:endParaRPr lang="ko-KR" altLang="ko-K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marL="889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systemctl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start </a:t>
            </a: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kubelet</a:t>
            </a:r>
            <a:endParaRPr lang="ko-KR" altLang="ko-K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marL="889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Exit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후 다시 </a:t>
            </a: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kubectl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get nodes 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실행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8245403-2DFE-2362-77A0-17B7AB10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9" y="1483450"/>
            <a:ext cx="8984740" cy="1552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3C53D5-D93F-A896-864E-E931E94951D1}"/>
              </a:ext>
            </a:extLst>
          </p:cNvPr>
          <p:cNvSpPr txBox="1"/>
          <p:nvPr/>
        </p:nvSpPr>
        <p:spPr>
          <a:xfrm>
            <a:off x="4958873" y="3329570"/>
            <a:ext cx="7284377" cy="236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worker node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에서 발생할 시 </a:t>
            </a:r>
            <a:endParaRPr lang="en-US" altLang="ko-K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DAE3F3"/>
              </a:highlight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worker node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kubectl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명령어를 사용하려면 </a:t>
            </a:r>
            <a:endParaRPr lang="en-US" altLang="ko-KR" kern="1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      Kubernetes config 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파일이 </a:t>
            </a:r>
            <a:r>
              <a:rPr lang="ko-KR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존재해야함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marL="889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-&gt;master node</a:t>
            </a:r>
            <a:r>
              <a:rPr lang="ko-KR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에서 복사해와야 한다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marL="889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mkdir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-p $HOME/.</a:t>
            </a: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</a:t>
            </a:r>
            <a:endParaRPr lang="ko-KR" altLang="ko-K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marL="889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scp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$HOME/.</a:t>
            </a:r>
            <a:r>
              <a:rPr lang="en-US" altLang="ko-KR" sz="1800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</a:t>
            </a:r>
            <a:r>
              <a:rPr lang="en-US" altLang="ko-K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/config </a:t>
            </a:r>
            <a:r>
              <a:rPr lang="en-US" altLang="ko-KR" sz="1800" u="sng" kern="100" dirty="0" err="1">
                <a:solidFill>
                  <a:srgbClr val="0563C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root@master</a:t>
            </a: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:~/.</a:t>
            </a:r>
            <a:r>
              <a:rPr lang="en-US" altLang="ko-KR" sz="1800" u="sng" kern="100" dirty="0" err="1">
                <a:solidFill>
                  <a:srgbClr val="0563C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</a:t>
            </a:r>
            <a:r>
              <a:rPr lang="en-US" altLang="ko-KR" sz="1800" u="sng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/config</a:t>
            </a:r>
            <a:endParaRPr lang="ko-KR" altLang="ko-K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925FBC-C2C4-46A6-589C-A81580965BD1}"/>
              </a:ext>
            </a:extLst>
          </p:cNvPr>
          <p:cNvSpPr txBox="1"/>
          <p:nvPr/>
        </p:nvSpPr>
        <p:spPr>
          <a:xfrm>
            <a:off x="698415" y="6144370"/>
            <a:ext cx="1079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또는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systemctl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restart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containerd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\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systemctl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restart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kubelet</a:t>
            </a:r>
            <a:r>
              <a:rPr lang="ko-KR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을 통해 계속 재시작 후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get nodes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33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endParaRPr lang="ko-KR" altLang="en-US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76D851-DD36-AEDD-98A5-FE44F58E834B}"/>
              </a:ext>
            </a:extLst>
          </p:cNvPr>
          <p:cNvSpPr txBox="1"/>
          <p:nvPr/>
        </p:nvSpPr>
        <p:spPr>
          <a:xfrm>
            <a:off x="475669" y="376813"/>
            <a:ext cx="488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▶</a:t>
            </a:r>
            <a:r>
              <a:rPr lang="en-US" altLang="ko-KR" sz="200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과제 진행 과정 중 오류 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64A2B2-C63E-3981-594B-8A7446E51284}"/>
              </a:ext>
            </a:extLst>
          </p:cNvPr>
          <p:cNvSpPr txBox="1"/>
          <p:nvPr/>
        </p:nvSpPr>
        <p:spPr>
          <a:xfrm>
            <a:off x="401545" y="864368"/>
            <a:ext cx="11746032" cy="384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앞의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해결 방법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일시적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몇 초 안에 다시 똑같은 오류 발생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해결 명령어를 계속해서 입력해야만 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서비스 어플리케이션 설치 중 중간에 오류가 뜨면 재연결도 번거로워지고 </a:t>
            </a:r>
            <a:endParaRPr lang="en-US" altLang="ko-KR" kern="1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설치 과정이 엉키게 되며 오류 발생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이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오류를 완벽하게 해결해야만 </a:t>
            </a:r>
            <a:r>
              <a:rPr lang="ko-KR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뒷</a:t>
            </a:r>
            <a:r>
              <a:rPr lang="ko-KR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과정인 서비스 연동 과정 진행가능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오류 해결 실패로 인해 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워커 노드에서 </a:t>
            </a:r>
            <a:r>
              <a:rPr lang="ko-KR" altLang="en-US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젠킨스와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같은 서비스로 하위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POD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DAE3F3"/>
                </a:highligh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를 구성하는 중 오류 발생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ystemctl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status 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kubelet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active, 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kern="1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ubectl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명령어 실행 시 앞선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6443 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오류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가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 지속적으로 발생하여 </a:t>
            </a:r>
            <a:r>
              <a:rPr lang="en-US" altLang="ko-KR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POD </a:t>
            </a:r>
            <a:r>
              <a:rPr lang="ko-KR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Times New Roman" panose="02020603050405020304" pitchFamily="18" charset="0"/>
              </a:rPr>
              <a:t>구성 실패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9" name="그림 1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794F788-CA2C-78D3-E295-E87F96575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22" y="4773367"/>
            <a:ext cx="10778956" cy="1826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1010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901</Words>
  <Application>Microsoft Office PowerPoint</Application>
  <PresentationFormat>와이드스크린</PresentationFormat>
  <Paragraphs>114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한컴 말랑말랑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형우 김</cp:lastModifiedBy>
  <cp:revision>8</cp:revision>
  <dcterms:created xsi:type="dcterms:W3CDTF">2023-06-04T07:13:56Z</dcterms:created>
  <dcterms:modified xsi:type="dcterms:W3CDTF">2023-12-23T11:28:12Z</dcterms:modified>
</cp:coreProperties>
</file>