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46" d="100"/>
          <a:sy n="46" d="100"/>
        </p:scale>
        <p:origin x="209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023A-120A-4C3A-8B24-9E2EED90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33ABE7-EB91-4200-A2E2-DC3D3B0E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1F20-018C-460B-95F9-55036663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FC69-1CAB-4351-A686-45198929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958B3-5517-4F35-B1A6-05BA1715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9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7703-50E6-45B5-BF26-84C47290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62419-3FEB-40E2-BCDE-1A3CC95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1D6C3-462A-4137-AEE5-2A981D1D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A5345-334C-483A-AB9F-1D484BF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CD98-744C-4554-A1AF-BBCBEF4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AAF84-A3A5-4AB0-923F-817B07E1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696AE8-F593-456D-BCB0-FA70C644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C2FF1-F81F-4105-96C0-03EB1FDD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3812B-33CF-4B84-B8C7-F66BE08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6C3AB-8A14-4F5A-9539-3B79C9D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57623-ED97-4CC8-8460-6C2EB7B6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3129-0FED-434B-9AFC-0F14439F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429AB-A624-4697-A092-CE4F949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8D476-137F-4D4E-9055-DF2210D4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D700E-5BF2-4CB9-A06F-C362D2DD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9682C-FC60-4BAC-B5FC-27AA455D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7C9AD-5C08-48C3-92E3-EBDF3E5D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59D08-7939-48DB-863E-6AFA67EE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9DA0A-DC44-45F8-8F3F-070C18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E80A3-1DDD-45AC-86C8-D42EE2A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2821-1BCA-4E7F-BAF1-7AF105F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967C0-41BB-4932-AC74-17C42DB0B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1A582-E164-4CC5-A7B1-5CFC21C7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A5614-1C96-43C8-B1EB-7D208704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68D75-ED82-4D0B-9AEB-5E062FB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8D764-70E3-469E-B800-BE216E1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4BC5-6CE8-4733-A7DC-8ABFEB0F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4BF5-60AF-4209-AEAB-208F82C4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84D64-7389-4A7F-BCE5-2C56AF35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81178-5665-4EE1-AB83-DDB13F2F6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80A477-CC94-4DC4-A836-999AEF6AC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03D5B-5625-41AC-8E7D-8FFEB14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78D8C-711E-420C-BE53-21F13E04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DB463-906E-4BD0-9D89-91BF9193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F6C47-286A-4B57-A95F-649BAFE1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BB41A-642A-4272-A203-C35583DD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6E933-D027-49FE-A409-E75E5564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0BC2C-A0F5-4BB3-8A95-AE847E3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4958C-31F6-4EB7-BF8C-E04E48EA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E9EE44-2B3B-423D-8FB8-9FABC300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48BD8-9238-474B-AEEA-9D0411C8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C37E-1BCA-4256-A340-E6C0059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5978-1171-45C3-A29F-6B489144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9E812-AC65-435D-9082-42554729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07D0B-1362-4A60-9DC9-8EDB9741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E22CE-785B-40B1-A20D-83990C3D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FED88-51E5-4A98-9F0D-21401212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A4648-5263-40EA-A476-4C299036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A6D0F-70CD-48E1-ADC2-C7FFEB349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ECFB3-BE27-45BB-8F32-97E63E3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0AD0C-72A6-419D-9FEE-E7C07FDD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18B49-1110-41FA-9F76-28C367D0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5C597-795B-409D-81AA-DB64AD6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FDBFDF-46C4-4E21-8612-FC68B113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B1B4F-7233-4779-990B-CBCE503B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04707-8A1A-4738-93C6-0A955465D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24C0-6E85-4437-9881-9E1AE139F9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75241-A4E8-483F-A955-C0F0B443F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88EDD-14C1-4238-9204-845F9C95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C01E-F14E-429E-B30E-9E06CC0A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0873"/>
          </a:xfrm>
        </p:spPr>
        <p:txBody>
          <a:bodyPr>
            <a:normAutofit/>
          </a:bodyPr>
          <a:lstStyle/>
          <a:p>
            <a:r>
              <a:rPr lang="ko-KR" altLang="en-US"/>
              <a:t>코딩테스트</a:t>
            </a:r>
            <a:br>
              <a:rPr lang="en-US" altLang="ko-KR"/>
            </a:br>
            <a:br>
              <a:rPr lang="en-US" altLang="ko-KR"/>
            </a:br>
            <a:r>
              <a:rPr lang="ko-KR" altLang="en-US" sz="3600"/>
              <a:t>라이브러리</a:t>
            </a:r>
            <a:r>
              <a:rPr lang="en-US" altLang="ko-KR" sz="3600"/>
              <a:t>,</a:t>
            </a:r>
            <a:r>
              <a:rPr lang="ko-KR" altLang="en-US" sz="3600"/>
              <a:t>순열</a:t>
            </a:r>
            <a:r>
              <a:rPr lang="en-US" altLang="ko-KR" sz="3600"/>
              <a:t>,</a:t>
            </a:r>
            <a:r>
              <a:rPr lang="ko-KR" altLang="en-US" sz="3600"/>
              <a:t>조합</a:t>
            </a:r>
            <a:r>
              <a:rPr lang="en-US" altLang="ko-KR" sz="3600"/>
              <a:t>,Count,</a:t>
            </a:r>
            <a:br>
              <a:rPr lang="en-US" altLang="ko-KR" sz="3600"/>
            </a:br>
            <a:r>
              <a:rPr lang="ko-KR" altLang="en-US" sz="3600"/>
              <a:t>최대공약수</a:t>
            </a:r>
            <a:r>
              <a:rPr lang="en-US" altLang="ko-KR" sz="3600"/>
              <a:t>, </a:t>
            </a:r>
            <a:r>
              <a:rPr lang="ko-KR" altLang="en-US" sz="3600"/>
              <a:t>최소공배수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86443-3614-4A1D-B265-DCC85390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n-US" altLang="ko-KR"/>
              <a:t>day0_1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4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중복 순열과 중복 조합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중복 조합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개를 뽑는 모든 조합 구하기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중복 허용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pPr algn="l" fontAlgn="base"/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r>
              <a:rPr lang="ko-KR" altLang="en-US">
                <a:solidFill>
                  <a:srgbClr val="555555"/>
                </a:solidFill>
                <a:latin typeface="se-nanumgothic"/>
              </a:rPr>
              <a:t>코드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: combinations_with_replacement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data = [‘A’, ‘B’, ‘C’]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결과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[('A', 'A'), ('A', 'B'), ('A', 'C'), ('B', 'B'), ('B', 'C'), ('C', 'C')]</a:t>
            </a:r>
          </a:p>
          <a:p>
            <a:pPr algn="l" fontAlgn="base"/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8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파이썬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collections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라이브러리의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Counter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는 등장 횟수를 세는 기능을 제공함</a:t>
            </a:r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r>
              <a:rPr lang="ko-KR" altLang="en-US">
                <a:solidFill>
                  <a:srgbClr val="555555"/>
                </a:solidFill>
                <a:latin typeface="se-nanumgothic"/>
              </a:rPr>
              <a:t>코드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: Counter</a:t>
            </a:r>
          </a:p>
          <a:p>
            <a:r>
              <a:rPr lang="en-US" altLang="ko-KR">
                <a:solidFill>
                  <a:srgbClr val="555555"/>
                </a:solidFill>
                <a:latin typeface="se-nanumgothic"/>
              </a:rPr>
              <a:t>color_list = ['red','blue','red','green','blue','blue＇]</a:t>
            </a:r>
          </a:p>
          <a:p>
            <a:r>
              <a:rPr lang="en-US" altLang="ko-KR">
                <a:solidFill>
                  <a:srgbClr val="555555"/>
                </a:solidFill>
                <a:latin typeface="se-nanumgothic"/>
              </a:rPr>
              <a:t>blue</a:t>
            </a:r>
            <a:r>
              <a:rPr lang="ko-KR" altLang="en-US">
                <a:solidFill>
                  <a:srgbClr val="555555"/>
                </a:solidFill>
                <a:latin typeface="se-nanumgothic"/>
              </a:rPr>
              <a:t> 등장 횟수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, green </a:t>
            </a:r>
            <a:r>
              <a:rPr lang="ko-KR" altLang="en-US">
                <a:solidFill>
                  <a:srgbClr val="555555"/>
                </a:solidFill>
                <a:latin typeface="se-nanumgothic"/>
              </a:rPr>
              <a:t>등장 횟수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, </a:t>
            </a:r>
            <a:r>
              <a:rPr lang="ko-KR" altLang="en-US">
                <a:solidFill>
                  <a:srgbClr val="555555"/>
                </a:solidFill>
                <a:latin typeface="se-nanumgothic"/>
              </a:rPr>
              <a:t>자료형으로 출력</a:t>
            </a:r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결과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3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{'red': 2, 'blue': 3, 'green': 1}</a:t>
            </a:r>
          </a:p>
        </p:txBody>
      </p:sp>
    </p:spTree>
    <p:extLst>
      <p:ext uri="{BB962C8B-B14F-4D97-AF65-F5344CB8AC3E}">
        <p14:creationId xmlns:p14="http://schemas.microsoft.com/office/powerpoint/2010/main" val="261652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최대 공약수와 최소 공배수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import</a:t>
            </a:r>
            <a:r>
              <a:rPr lang="ko-KR" altLang="en-US"/>
              <a:t> </a:t>
            </a:r>
            <a:r>
              <a:rPr lang="en-US" altLang="ko-KR"/>
              <a:t>math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gcm</a:t>
            </a:r>
          </a:p>
          <a:p>
            <a:endParaRPr lang="en-US" altLang="ko-KR"/>
          </a:p>
          <a:p>
            <a:r>
              <a:rPr lang="en-US" altLang="ko-KR"/>
              <a:t>lcm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4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898899"/>
          </a:xfrm>
        </p:spPr>
        <p:txBody>
          <a:bodyPr>
            <a:normAutofit/>
          </a:bodyPr>
          <a:lstStyle/>
          <a:p>
            <a:r>
              <a:rPr lang="ko-KR" altLang="en-US" sz="3600"/>
              <a:t>실전에서 유융한 표준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9858"/>
            <a:ext cx="10860741" cy="5091953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내장 함수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기본 입출력 함수부터 정렬 함수까지 기본적인 함수들을 제공함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파이썬 프로그램을 작성할 때 없어서는 안되는 필수적인 기능을 포함하고 있음</a:t>
            </a:r>
          </a:p>
          <a:p>
            <a:pPr marL="0" indent="0" algn="l" fontAlgn="base">
              <a:buNone/>
            </a:pP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itertools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파이썬에서 반복되는 형태의 데이터를 처리하기 위한 유용한 기능들을 제공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특히 순열과 조합 라이브러리는 코딩 테스트에서 자주 사용됨</a:t>
            </a:r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heapq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힙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(Heap)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자료구조를 제공함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일반적으로 우선순위 큐 기능을 구현하기 위해 사용</a:t>
            </a:r>
          </a:p>
          <a:p>
            <a:pPr marL="0" indent="0" algn="l" fontAlgn="base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bisect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이진 탐색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(Binary Search)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기능을 제공함</a:t>
            </a:r>
          </a:p>
          <a:p>
            <a:pPr marL="0" indent="0" algn="l" fontAlgn="base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collections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덱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(deque),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카운터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(Counter)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등의 유용한 자료구조를 포함함</a:t>
            </a:r>
          </a:p>
          <a:p>
            <a:pPr marL="0" indent="0" algn="l" fontAlgn="base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math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필수적인 수학적 기능을 제공함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팩토리얼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제곱근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최대공약수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(GCD),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삼각함수 관련 함수부터 파이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(pi)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와 같은 상수를 포함함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사용되는 내장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#sum()         #</a:t>
            </a:r>
            <a:r>
              <a:rPr lang="ko-KR" altLang="en-US"/>
              <a:t>원소들의 합</a:t>
            </a:r>
          </a:p>
          <a:p>
            <a:pPr marL="0" indent="0">
              <a:buNone/>
            </a:pPr>
            <a:r>
              <a:rPr lang="en-US" altLang="ko-KR"/>
              <a:t>result = sum([1,2,3,4,5])</a:t>
            </a:r>
          </a:p>
          <a:p>
            <a:pPr marL="0" indent="0">
              <a:buNone/>
            </a:pPr>
            <a:r>
              <a:rPr lang="en-US" altLang="ko-KR"/>
              <a:t>print(result) # </a:t>
            </a:r>
            <a:r>
              <a:rPr lang="ko-KR" altLang="en-US"/>
              <a:t>결과 </a:t>
            </a:r>
            <a:r>
              <a:rPr lang="en-US" altLang="ko-KR"/>
              <a:t>: 15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min(), max() #</a:t>
            </a:r>
            <a:r>
              <a:rPr lang="ko-KR" altLang="en-US"/>
              <a:t>최소값</a:t>
            </a:r>
            <a:r>
              <a:rPr lang="en-US" altLang="ko-KR"/>
              <a:t>, </a:t>
            </a:r>
            <a:r>
              <a:rPr lang="ko-KR" altLang="en-US"/>
              <a:t>최대값 얻고 싶을때</a:t>
            </a:r>
          </a:p>
          <a:p>
            <a:pPr marL="0" indent="0">
              <a:buNone/>
            </a:pPr>
            <a:r>
              <a:rPr lang="en-US" altLang="ko-KR"/>
              <a:t>min_result = min(7,3,5,2) # 2</a:t>
            </a:r>
          </a:p>
          <a:p>
            <a:pPr marL="0" indent="0">
              <a:buNone/>
            </a:pPr>
            <a:r>
              <a:rPr lang="en-US" altLang="ko-KR"/>
              <a:t>max_result = max(7,3,5,2) # 7</a:t>
            </a:r>
          </a:p>
          <a:p>
            <a:pPr marL="0" indent="0">
              <a:buNone/>
            </a:pPr>
            <a:r>
              <a:rPr lang="en-US" altLang="ko-KR"/>
              <a:t>print(min_result, max_result) # 2 7</a:t>
            </a:r>
          </a:p>
        </p:txBody>
      </p:sp>
    </p:spTree>
    <p:extLst>
      <p:ext uri="{BB962C8B-B14F-4D97-AF65-F5344CB8AC3E}">
        <p14:creationId xmlns:p14="http://schemas.microsoft.com/office/powerpoint/2010/main" val="6198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# eval()      # </a:t>
            </a:r>
            <a:r>
              <a:rPr lang="ko-KR" altLang="en-US"/>
              <a:t>문자를 계산하고 반환</a:t>
            </a:r>
          </a:p>
          <a:p>
            <a:r>
              <a:rPr lang="en-US" altLang="ko-KR"/>
              <a:t>result = eval("(3+5)*7")</a:t>
            </a:r>
          </a:p>
          <a:p>
            <a:r>
              <a:rPr lang="en-US" altLang="ko-KR"/>
              <a:t>print(result) #56</a:t>
            </a:r>
          </a:p>
          <a:p>
            <a:endParaRPr lang="en-US" altLang="ko-KR"/>
          </a:p>
          <a:p>
            <a:r>
              <a:rPr lang="en-US" altLang="ko-KR"/>
              <a:t>#sorted()</a:t>
            </a:r>
          </a:p>
          <a:p>
            <a:r>
              <a:rPr lang="en-US" altLang="ko-KR"/>
              <a:t>result = sorted([9,1,8,5,4])</a:t>
            </a:r>
          </a:p>
          <a:p>
            <a:r>
              <a:rPr lang="en-US" altLang="ko-KR"/>
              <a:t>reverse_result = sorted([9,1,8,5,4], reverse=True)</a:t>
            </a:r>
          </a:p>
          <a:p>
            <a:r>
              <a:rPr lang="en-US" altLang="ko-KR"/>
              <a:t>print(result)  # </a:t>
            </a:r>
            <a:r>
              <a:rPr lang="ko-KR" altLang="en-US"/>
              <a:t>결과 </a:t>
            </a:r>
            <a:r>
              <a:rPr lang="en-US" altLang="ko-KR"/>
              <a:t>: [1,4,5,8,9]</a:t>
            </a:r>
          </a:p>
          <a:p>
            <a:r>
              <a:rPr lang="en-US" altLang="ko-KR"/>
              <a:t>print(reverse_result) # </a:t>
            </a:r>
            <a:r>
              <a:rPr lang="ko-KR" altLang="en-US"/>
              <a:t>결과 </a:t>
            </a:r>
            <a:r>
              <a:rPr lang="en-US" altLang="ko-KR"/>
              <a:t>: [9,8,5,4,1]</a:t>
            </a:r>
          </a:p>
        </p:txBody>
      </p:sp>
    </p:spTree>
    <p:extLst>
      <p:ext uri="{BB962C8B-B14F-4D97-AF65-F5344CB8AC3E}">
        <p14:creationId xmlns:p14="http://schemas.microsoft.com/office/powerpoint/2010/main" val="9947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#sorted() with key</a:t>
            </a:r>
          </a:p>
          <a:p>
            <a:r>
              <a:rPr lang="en-US" altLang="ko-KR"/>
              <a:t>array = [('</a:t>
            </a:r>
            <a:r>
              <a:rPr lang="ko-KR" altLang="en-US"/>
              <a:t>홍길동</a:t>
            </a:r>
            <a:r>
              <a:rPr lang="en-US" altLang="ko-KR"/>
              <a:t>',35),('</a:t>
            </a:r>
            <a:r>
              <a:rPr lang="ko-KR" altLang="en-US"/>
              <a:t>이순신</a:t>
            </a:r>
            <a:r>
              <a:rPr lang="en-US" altLang="ko-KR"/>
              <a:t>',75),('</a:t>
            </a:r>
            <a:r>
              <a:rPr lang="ko-KR" altLang="en-US"/>
              <a:t>아무개</a:t>
            </a:r>
            <a:r>
              <a:rPr lang="en-US" altLang="ko-KR"/>
              <a:t>',50)]</a:t>
            </a:r>
          </a:p>
          <a:p>
            <a:r>
              <a:rPr lang="en-US" altLang="ko-KR"/>
              <a:t>result = sorted(array, key=lambda x: x[1], reverse=True) #array</a:t>
            </a:r>
            <a:r>
              <a:rPr lang="ko-KR" altLang="en-US"/>
              <a:t>의 </a:t>
            </a:r>
            <a:r>
              <a:rPr lang="en-US" altLang="ko-KR"/>
              <a:t>1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를 기준으로 </a:t>
            </a:r>
          </a:p>
          <a:p>
            <a:r>
              <a:rPr lang="en-US" altLang="ko-KR"/>
              <a:t>print(result) # </a:t>
            </a:r>
            <a:r>
              <a:rPr lang="ko-KR" altLang="en-US"/>
              <a:t>결과 </a:t>
            </a:r>
            <a:r>
              <a:rPr lang="en-US" altLang="ko-KR"/>
              <a:t>: [('</a:t>
            </a:r>
            <a:r>
              <a:rPr lang="ko-KR" altLang="en-US"/>
              <a:t>이순신</a:t>
            </a:r>
            <a:r>
              <a:rPr lang="en-US" altLang="ko-KR"/>
              <a:t>',75),('</a:t>
            </a:r>
            <a:r>
              <a:rPr lang="ko-KR" altLang="en-US"/>
              <a:t>아무개</a:t>
            </a:r>
            <a:r>
              <a:rPr lang="en-US" altLang="ko-KR"/>
              <a:t>',50),('</a:t>
            </a:r>
            <a:r>
              <a:rPr lang="ko-KR" altLang="en-US"/>
              <a:t>홍길동</a:t>
            </a:r>
            <a:r>
              <a:rPr lang="en-US" altLang="ko-KR"/>
              <a:t>',35)]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순열과 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ko-KR" altLang="en-US" sz="2400" b="1" i="0">
                <a:solidFill>
                  <a:srgbClr val="555555"/>
                </a:solidFill>
                <a:effectLst/>
                <a:latin typeface="inherit"/>
              </a:rPr>
              <a:t>순열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서로 다른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개에서 서로 다른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r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개를 선택하여 일렬로 나열하는 것</a:t>
            </a:r>
          </a:p>
          <a:p>
            <a:pPr marL="0" indent="0" algn="l" fontAlgn="base">
              <a:buNone/>
            </a:pP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{'A','B','C'}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에서 세개를 선택하여 나열하는 경우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: 'ABC', 'ACB', 'BAC', 'BCA', 'CAB', 'CBA'</a:t>
            </a:r>
          </a:p>
          <a:p>
            <a:pPr algn="l" fontAlgn="base"/>
            <a:r>
              <a:rPr lang="ko-KR" altLang="en-US" sz="2400" b="1" i="0">
                <a:solidFill>
                  <a:srgbClr val="555555"/>
                </a:solidFill>
                <a:effectLst/>
                <a:latin typeface="inherit"/>
              </a:rPr>
              <a:t>조합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서로 다른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개에서 순서에 상관없이 서로 다른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r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개를 선택하는 것</a:t>
            </a:r>
          </a:p>
          <a:p>
            <a:pPr marL="0" indent="0" algn="l" fontAlgn="base">
              <a:buNone/>
            </a:pP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{'A', 'B', 'C'}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에서 순서를 고려하지 않고 두개를 뽑는 경우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: 'AB', 'AC', 'BC'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8537D-ACFC-4BA3-849C-65659A3F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4" y="4263159"/>
            <a:ext cx="7362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9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</a:br>
            <a:r>
              <a:rPr lang="ko-KR" altLang="en-US" sz="2700" b="1" i="0">
                <a:solidFill>
                  <a:srgbClr val="555555"/>
                </a:solidFill>
                <a:effectLst/>
                <a:latin typeface="inherit"/>
              </a:rPr>
              <a:t>순열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서로 다른 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개에서 서로 다른 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r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개를 선택하여 일렬로 나열하는 것</a:t>
            </a:r>
            <a:endParaRPr lang="ko-KR" altLang="en-US" sz="27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{'A','B','C'}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에서 </a:t>
            </a:r>
            <a:r>
              <a:rPr lang="ko-KR" altLang="en-US" b="0" i="0" u="sng">
                <a:solidFill>
                  <a:srgbClr val="555555"/>
                </a:solidFill>
                <a:effectLst/>
                <a:latin typeface="se-nanumgothic"/>
              </a:rPr>
              <a:t>세개를 선택하여 나열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하는 경우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'ABC', 'ACB', 'BAC', 'BCA', 'CAB', 'CBA’</a:t>
            </a: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r>
              <a:rPr lang="ko-KR" altLang="en-US">
                <a:solidFill>
                  <a:srgbClr val="555555"/>
                </a:solidFill>
                <a:latin typeface="se-nanumgothic"/>
              </a:rPr>
              <a:t>코드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: permutations</a:t>
            </a: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data = [‘A’, ‘B’, ‘C’]</a:t>
            </a:r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결과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[('A', 'B', 'C'), ('A', 'C', 'B'), ('B', 'A', 'C'), ('B', 'C', 'A'), ('C', 'A', 'B'), ('C', 'B', 'A')]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4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i="0">
                <a:solidFill>
                  <a:srgbClr val="555555"/>
                </a:solidFill>
                <a:effectLst/>
                <a:latin typeface="inherit"/>
              </a:rPr>
              <a:t>조합</a:t>
            </a:r>
            <a:r>
              <a:rPr lang="ko-KR" altLang="en-US" sz="3200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sz="32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3200" b="0" i="0">
                <a:solidFill>
                  <a:srgbClr val="555555"/>
                </a:solidFill>
                <a:effectLst/>
                <a:latin typeface="se-nanumgothic"/>
              </a:rPr>
              <a:t>서로 다른 </a:t>
            </a:r>
            <a:r>
              <a:rPr lang="en-US" altLang="ko-KR" sz="32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3200" b="0" i="0">
                <a:solidFill>
                  <a:srgbClr val="555555"/>
                </a:solidFill>
                <a:effectLst/>
                <a:latin typeface="se-nanumgothic"/>
              </a:rPr>
              <a:t>개에서 순서에 상관없이 서로 다른 </a:t>
            </a:r>
            <a:r>
              <a:rPr lang="en-US" altLang="ko-KR" sz="3200" b="0" i="0">
                <a:solidFill>
                  <a:srgbClr val="555555"/>
                </a:solidFill>
                <a:effectLst/>
                <a:latin typeface="se-nanumgothic"/>
              </a:rPr>
              <a:t>r</a:t>
            </a:r>
            <a:r>
              <a:rPr lang="ko-KR" altLang="en-US" sz="3200" b="0" i="0">
                <a:solidFill>
                  <a:srgbClr val="555555"/>
                </a:solidFill>
                <a:effectLst/>
                <a:latin typeface="se-nanumgothic"/>
              </a:rPr>
              <a:t>개를 선택하는 것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{'A', 'B', 'C'}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에서</a:t>
            </a:r>
            <a:r>
              <a:rPr lang="ko-KR" altLang="en-US" b="0" i="0" u="sng">
                <a:solidFill>
                  <a:srgbClr val="555555"/>
                </a:solidFill>
                <a:effectLst/>
                <a:latin typeface="se-nanumgothic"/>
              </a:rPr>
              <a:t> 순서를 고려하지 않고 두개를 뽑는 경우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'AB', 'AC', 'BC’</a:t>
            </a: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r>
              <a:rPr lang="ko-KR" altLang="en-US">
                <a:solidFill>
                  <a:srgbClr val="555555"/>
                </a:solidFill>
                <a:latin typeface="se-nanumgothic"/>
              </a:rPr>
              <a:t>코드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: combinations</a:t>
            </a: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data = [‘A’, ‘B’, ‘C’]</a:t>
            </a:r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r>
              <a:rPr lang="ko-KR" altLang="en-US">
                <a:solidFill>
                  <a:srgbClr val="555555"/>
                </a:solidFill>
                <a:latin typeface="se-nanumgothic"/>
              </a:rPr>
              <a:t>결과</a:t>
            </a:r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[('A', 'B'), ('A', 'C'), ('B', 'C')]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중복 순열과 중복 조합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중복 순열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개를 뽑는 모든 수열 구하기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중복 허용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코드 </a:t>
            </a:r>
            <a:r>
              <a:rPr lang="en-US" altLang="ko-KR"/>
              <a:t>: product</a:t>
            </a: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data = [‘A’, ‘B’, ‘C’]</a:t>
            </a:r>
            <a:endParaRPr lang="en-US" altLang="ko-KR"/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결과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[('A', 'A'), ('A', 'B'), ('A', 'C'), ('B', 'A'), ('B', 'B'), ('B', 'C'), ('C', 'A'), ('C', 'B'), ('C', 'C')]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775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inherit</vt:lpstr>
      <vt:lpstr>se-nanumgothic</vt:lpstr>
      <vt:lpstr>맑은 고딕</vt:lpstr>
      <vt:lpstr>Arial</vt:lpstr>
      <vt:lpstr>Office 테마</vt:lpstr>
      <vt:lpstr>코딩테스트  라이브러리,순열,조합,Count, 최대공약수, 최소공배수</vt:lpstr>
      <vt:lpstr>실전에서 유융한 표준 라이브러리</vt:lpstr>
      <vt:lpstr>자주 사용되는 내장 함수</vt:lpstr>
      <vt:lpstr>PowerPoint 프레젠테이션</vt:lpstr>
      <vt:lpstr>PowerPoint 프레젠테이션</vt:lpstr>
      <vt:lpstr>순열과 조합</vt:lpstr>
      <vt:lpstr> 순열 : 서로 다른 n개에서 서로 다른 r개를 선택하여 일렬로 나열하는 것</vt:lpstr>
      <vt:lpstr>조합 : 서로 다른 n개에서 순서에 상관없이 서로 다른 r개를 선택하는 것</vt:lpstr>
      <vt:lpstr>중복 순열과 중복 조합</vt:lpstr>
      <vt:lpstr>중복 순열과 중복 조합</vt:lpstr>
      <vt:lpstr>Counter</vt:lpstr>
      <vt:lpstr>최대 공약수와 최소 공배수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코딩테스트  라이브러리,순열,조합,Count, 최대공약수, 최소공배수</dc:title>
  <dc:creator>김 현우</dc:creator>
  <cp:lastModifiedBy>김 현우</cp:lastModifiedBy>
  <cp:revision>1</cp:revision>
  <dcterms:created xsi:type="dcterms:W3CDTF">2020-11-09T12:29:25Z</dcterms:created>
  <dcterms:modified xsi:type="dcterms:W3CDTF">2020-11-09T14:03:07Z</dcterms:modified>
</cp:coreProperties>
</file>