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023A-120A-4C3A-8B24-9E2EED90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33ABE7-EB91-4200-A2E2-DC3D3B0E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1F20-018C-460B-95F9-55036663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FC69-1CAB-4351-A686-45198929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958B3-5517-4F35-B1A6-05BA1715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9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7703-50E6-45B5-BF26-84C47290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62419-3FEB-40E2-BCDE-1A3CC958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1D6C3-462A-4137-AEE5-2A981D1D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A5345-334C-483A-AB9F-1D484BF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CD98-744C-4554-A1AF-BBCBEF4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AAF84-A3A5-4AB0-923F-817B07E1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696AE8-F593-456D-BCB0-FA70C644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C2FF1-F81F-4105-96C0-03EB1FDD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3812B-33CF-4B84-B8C7-F66BE08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6C3AB-8A14-4F5A-9539-3B79C9D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57623-ED97-4CC8-8460-6C2EB7B6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3129-0FED-434B-9AFC-0F14439F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429AB-A624-4697-A092-CE4F949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8D476-137F-4D4E-9055-DF2210D4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D700E-5BF2-4CB9-A06F-C362D2DD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9682C-FC60-4BAC-B5FC-27AA455D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7C9AD-5C08-48C3-92E3-EBDF3E5D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59D08-7939-48DB-863E-6AFA67EE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9DA0A-DC44-45F8-8F3F-070C18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E80A3-1DDD-45AC-86C8-D42EE2A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02821-1BCA-4E7F-BAF1-7AF105F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967C0-41BB-4932-AC74-17C42DB0B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1A582-E164-4CC5-A7B1-5CFC21C7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A5614-1C96-43C8-B1EB-7D208704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68D75-ED82-4D0B-9AEB-5E062FB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8D764-70E3-469E-B800-BE216E1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5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4BC5-6CE8-4733-A7DC-8ABFEB0F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04BF5-60AF-4209-AEAB-208F82C4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84D64-7389-4A7F-BCE5-2C56AF35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81178-5665-4EE1-AB83-DDB13F2F6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80A477-CC94-4DC4-A836-999AEF6AC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03D5B-5625-41AC-8E7D-8FFEB145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78D8C-711E-420C-BE53-21F13E04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DB463-906E-4BD0-9D89-91BF9193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F6C47-286A-4B57-A95F-649BAFE1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BB41A-642A-4272-A203-C35583DD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6E933-D027-49FE-A409-E75E5564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0BC2C-A0F5-4BB3-8A95-AE847E3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4958C-31F6-4EB7-BF8C-E04E48EA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E9EE44-2B3B-423D-8FB8-9FABC300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48BD8-9238-474B-AEEA-9D0411C8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C37E-1BCA-4256-A340-E6C0059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15978-1171-45C3-A29F-6B489144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9E812-AC65-435D-9082-425547294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07D0B-1362-4A60-9DC9-8EDB9741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E22CE-785B-40B1-A20D-83990C3D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FED88-51E5-4A98-9F0D-21401212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A4648-5263-40EA-A476-4C299036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7A6D0F-70CD-48E1-ADC2-C7FFEB349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ECFB3-BE27-45BB-8F32-97E63E3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0AD0C-72A6-419D-9FEE-E7C07FDD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18B49-1110-41FA-9F76-28C367D0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5C597-795B-409D-81AA-DB64AD6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FDBFDF-46C4-4E21-8612-FC68B113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B1B4F-7233-4779-990B-CBCE503B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04707-8A1A-4738-93C6-0A955465D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24C0-6E85-4437-9881-9E1AE139F98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75241-A4E8-483F-A955-C0F0B443F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88EDD-14C1-4238-9204-845F9C95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2AB6-6CF0-42E7-A257-94C478CDD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C01E-F14E-429E-B30E-9E06CC0A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0873"/>
          </a:xfrm>
        </p:spPr>
        <p:txBody>
          <a:bodyPr>
            <a:normAutofit/>
          </a:bodyPr>
          <a:lstStyle/>
          <a:p>
            <a:r>
              <a:rPr lang="ko-KR" altLang="en-US"/>
              <a:t>코딩테스트</a:t>
            </a:r>
            <a:br>
              <a:rPr lang="en-US" altLang="ko-KR"/>
            </a:br>
            <a:br>
              <a:rPr lang="en-US" altLang="ko-KR"/>
            </a:br>
            <a:r>
              <a:rPr lang="ko-KR" altLang="en-US" sz="3600"/>
              <a:t>그리디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86443-3614-4A1D-B265-DCC85390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en-US" altLang="ko-KR"/>
              <a:t>day2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4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/>
          <a:lstStyle/>
          <a:p>
            <a:r>
              <a:rPr lang="ko-KR" altLang="en-US" sz="2000" b="1"/>
              <a:t>입력 조건 </a:t>
            </a:r>
            <a:r>
              <a:rPr lang="en-US" altLang="ko-KR" sz="2000" b="1"/>
              <a:t>: </a:t>
            </a:r>
          </a:p>
          <a:p>
            <a:r>
              <a:rPr lang="ko-KR" altLang="en-US" sz="2000"/>
              <a:t>첫째 줄에 </a:t>
            </a:r>
            <a:r>
              <a:rPr lang="en-US" altLang="ko-KR" sz="2000"/>
              <a:t>N(2&lt;=N&lt;=1,000), M(1&lt;=M&lt;=10,000),</a:t>
            </a:r>
          </a:p>
          <a:p>
            <a:pPr marL="0" indent="0">
              <a:buNone/>
            </a:pPr>
            <a:r>
              <a:rPr lang="en-US" altLang="ko-KR" sz="2000"/>
              <a:t>K(1&lt;=K&lt;=10,000)</a:t>
            </a:r>
            <a:r>
              <a:rPr lang="ko-KR" altLang="en-US" sz="2000"/>
              <a:t>의 자연수가 주어지며</a:t>
            </a:r>
            <a:r>
              <a:rPr lang="en-US" altLang="ko-KR" sz="2000"/>
              <a:t>, </a:t>
            </a:r>
            <a:r>
              <a:rPr lang="ko-KR" altLang="en-US" sz="2000"/>
              <a:t>각 자연수는 공백으로 구분한다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둘때 줄에 </a:t>
            </a:r>
            <a:r>
              <a:rPr lang="en-US" altLang="ko-KR" sz="2000"/>
              <a:t>N</a:t>
            </a:r>
            <a:r>
              <a:rPr lang="ko-KR" altLang="en-US" sz="2000"/>
              <a:t>개의 자연수가 주어진다</a:t>
            </a:r>
            <a:r>
              <a:rPr lang="en-US" altLang="ko-KR" sz="2000"/>
              <a:t>, </a:t>
            </a:r>
            <a:r>
              <a:rPr lang="ko-KR" altLang="en-US" sz="2000"/>
              <a:t>각 자연수는 공백으로 구분한다</a:t>
            </a:r>
            <a:r>
              <a:rPr lang="en-US" altLang="ko-KR" sz="2000"/>
              <a:t>. </a:t>
            </a:r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각각의 자연수는 </a:t>
            </a:r>
            <a:r>
              <a:rPr lang="en-US" altLang="ko-KR" sz="2000"/>
              <a:t>1</a:t>
            </a:r>
            <a:r>
              <a:rPr lang="ko-KR" altLang="en-US" sz="2000"/>
              <a:t>이상 </a:t>
            </a:r>
            <a:r>
              <a:rPr lang="en-US" altLang="ko-KR" sz="2000"/>
              <a:t>10,000</a:t>
            </a:r>
            <a:r>
              <a:rPr lang="ko-KR" altLang="en-US" sz="2000"/>
              <a:t>이하의 수로 주어진다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입력으로 주어지는 </a:t>
            </a:r>
            <a:r>
              <a:rPr lang="en-US" altLang="ko-KR" sz="2000"/>
              <a:t>K</a:t>
            </a:r>
            <a:r>
              <a:rPr lang="ko-KR" altLang="en-US" sz="2000"/>
              <a:t>는 항상 </a:t>
            </a:r>
            <a:r>
              <a:rPr lang="en-US" altLang="ko-KR" sz="2000"/>
              <a:t>M</a:t>
            </a:r>
            <a:r>
              <a:rPr lang="ko-KR" altLang="en-US" sz="2000"/>
              <a:t>보다 작거나 같다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출력 조건 </a:t>
            </a:r>
            <a:r>
              <a:rPr lang="en-US" altLang="ko-KR" sz="2000" b="1"/>
              <a:t>:</a:t>
            </a:r>
          </a:p>
          <a:p>
            <a:r>
              <a:rPr lang="ko-KR" altLang="en-US" sz="2000"/>
              <a:t>첫째 줄에 큰수의 법칙에 따라 더해진 답을 출력한다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입력 예시</a:t>
            </a:r>
            <a:endParaRPr lang="en-US" altLang="ko-KR" sz="2000" b="1"/>
          </a:p>
          <a:p>
            <a:r>
              <a:rPr lang="en-US" altLang="ko-KR" sz="2000"/>
              <a:t>5 8 3</a:t>
            </a:r>
          </a:p>
          <a:p>
            <a:r>
              <a:rPr lang="en-US" altLang="ko-KR" sz="2000"/>
              <a:t>2 4 5 4 6</a:t>
            </a:r>
          </a:p>
          <a:p>
            <a:r>
              <a:rPr lang="ko-KR" altLang="en-US" sz="2000" b="1"/>
              <a:t>출력 예시 </a:t>
            </a:r>
            <a:r>
              <a:rPr lang="en-US" altLang="ko-KR" sz="2000"/>
              <a:t>: 46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7984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&lt;1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&gt; </a:t>
            </a:r>
            <a:r>
              <a:rPr lang="ko-KR" altLang="en-US"/>
              <a:t>숫자 카드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/>
              <a:t>숫자 카드 게임은 여러 개의 숫자 카드 중에서 가장 높은 숫자가 쓰인 카드 한 장을 뽑는 게임이다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게임의 룰을 지키며 카드를 뽑아야 하고 룰은 다음과 같다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1. </a:t>
            </a:r>
            <a:r>
              <a:rPr lang="ko-KR" altLang="en-US" sz="2000"/>
              <a:t>숫자가 쓰인 카드들이 </a:t>
            </a:r>
            <a:r>
              <a:rPr lang="en-US" altLang="ko-KR" sz="2000"/>
              <a:t>N x M </a:t>
            </a:r>
            <a:r>
              <a:rPr lang="ko-KR" altLang="en-US" sz="2000"/>
              <a:t>형태로 놓여 있다</a:t>
            </a:r>
            <a:r>
              <a:rPr lang="en-US" altLang="ko-KR" sz="2000"/>
              <a:t>. </a:t>
            </a:r>
            <a:r>
              <a:rPr lang="ko-KR" altLang="en-US" sz="2000"/>
              <a:t>이때</a:t>
            </a:r>
            <a:r>
              <a:rPr lang="en-US" altLang="ko-KR" sz="2000"/>
              <a:t>, N</a:t>
            </a:r>
            <a:r>
              <a:rPr lang="ko-KR" altLang="en-US" sz="2000"/>
              <a:t>은 행의 개수를 의미하며</a:t>
            </a:r>
            <a:r>
              <a:rPr lang="en-US" altLang="ko-KR" sz="2000"/>
              <a:t>, M</a:t>
            </a:r>
            <a:r>
              <a:rPr lang="ko-KR" altLang="en-US" sz="2000"/>
              <a:t>은 열의 개수를 의미한다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2. </a:t>
            </a:r>
            <a:r>
              <a:rPr lang="ko-KR" altLang="en-US" sz="2000"/>
              <a:t>먼저 뽑고자 하는 카드가 포함되어 있는 행을 선택한다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3. </a:t>
            </a:r>
            <a:r>
              <a:rPr lang="ko-KR" altLang="en-US" sz="2000"/>
              <a:t>그 다음 선택된 행에 포함된 카드들 중 가장 숫자가 낮은 카드를 뽑아야 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4. </a:t>
            </a:r>
            <a:r>
              <a:rPr lang="ko-KR" altLang="en-US" sz="2000"/>
              <a:t>따라서 처음에 카드를 골라낼 행을 선택할 때</a:t>
            </a:r>
            <a:r>
              <a:rPr lang="en-US" altLang="ko-KR" sz="2000"/>
              <a:t>, </a:t>
            </a:r>
            <a:r>
              <a:rPr lang="ko-KR" altLang="en-US" sz="2000"/>
              <a:t>이후에 해당 행에서 가장 숫자가 낮은 카드를 뽑을 것을 고려하여 최종적으로 가장 높은 숫자의 카드를 뽑을 수 있도록 전략을 세워야 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3254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&lt;1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&gt; </a:t>
            </a:r>
            <a:r>
              <a:rPr lang="ko-KR" altLang="en-US"/>
              <a:t>숫자 카드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/>
              <a:t>예</a:t>
            </a:r>
            <a:endParaRPr lang="en-US" altLang="ko-KR" sz="2000"/>
          </a:p>
          <a:p>
            <a:r>
              <a:rPr lang="en-US" altLang="ko-KR" sz="2000"/>
              <a:t>3 1 2</a:t>
            </a:r>
          </a:p>
          <a:p>
            <a:r>
              <a:rPr lang="en-US" altLang="ko-KR" sz="2000"/>
              <a:t>4 1 4</a:t>
            </a:r>
          </a:p>
          <a:p>
            <a:r>
              <a:rPr lang="en-US" altLang="ko-KR" sz="2000"/>
              <a:t>2 2 2</a:t>
            </a:r>
          </a:p>
          <a:p>
            <a:r>
              <a:rPr lang="ko-KR" altLang="en-US" sz="2000"/>
              <a:t>여기서 카드를 골라낼 행을 고를 때 첫 번째 혹은 두 번째 행을 선택하는 경우</a:t>
            </a:r>
            <a:r>
              <a:rPr lang="en-US" altLang="ko-KR" sz="2000"/>
              <a:t>, </a:t>
            </a:r>
            <a:r>
              <a:rPr lang="ko-KR" altLang="en-US" sz="2000"/>
              <a:t>최종적으로 뽑은 카드는 </a:t>
            </a:r>
            <a:r>
              <a:rPr lang="en-US" altLang="ko-KR" sz="2000"/>
              <a:t>1</a:t>
            </a:r>
            <a:r>
              <a:rPr lang="ko-KR" altLang="en-US" sz="2000"/>
              <a:t>이다</a:t>
            </a:r>
            <a:r>
              <a:rPr lang="en-US" altLang="ko-KR" sz="2000"/>
              <a:t>. </a:t>
            </a:r>
            <a:r>
              <a:rPr lang="ko-KR" altLang="en-US" sz="2000"/>
              <a:t>하지만 세 번째 행을 선택하는 경우 최종적으로 뽑는 카드는 </a:t>
            </a:r>
            <a:r>
              <a:rPr lang="en-US" altLang="ko-KR" sz="2000"/>
              <a:t>2</a:t>
            </a:r>
            <a:r>
              <a:rPr lang="ko-KR" altLang="en-US" sz="2000"/>
              <a:t>이다</a:t>
            </a:r>
            <a:r>
              <a:rPr lang="en-US" altLang="ko-KR" sz="2000"/>
              <a:t>. </a:t>
            </a:r>
            <a:r>
              <a:rPr lang="ko-KR" altLang="en-US" sz="2000"/>
              <a:t>따라서 이 예제에서 세번째 선택하여 숫자 </a:t>
            </a:r>
            <a:r>
              <a:rPr lang="en-US" altLang="ko-KR" sz="2000"/>
              <a:t>2</a:t>
            </a:r>
            <a:r>
              <a:rPr lang="ko-KR" altLang="en-US" sz="2000"/>
              <a:t>가 쓰여진 카드를 뽑는 것이 정답이다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카드들이 </a:t>
            </a:r>
            <a:r>
              <a:rPr lang="en-US" altLang="ko-KR" sz="2000"/>
              <a:t>N x M</a:t>
            </a:r>
            <a:r>
              <a:rPr lang="ko-KR" altLang="en-US" sz="2000"/>
              <a:t>형태로 놓여 있을때</a:t>
            </a:r>
            <a:r>
              <a:rPr lang="en-US" altLang="ko-KR" sz="2000"/>
              <a:t>, </a:t>
            </a:r>
            <a:r>
              <a:rPr lang="ko-KR" altLang="en-US" sz="2000"/>
              <a:t>게임의 룰에 맞게 카드를 뽑는 프로그램을 만드시오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8223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&lt;1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&gt; </a:t>
            </a:r>
            <a:r>
              <a:rPr lang="ko-KR" altLang="en-US"/>
              <a:t>숫자 카드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/>
              <a:t>입력 조건</a:t>
            </a:r>
            <a:endParaRPr lang="en-US" altLang="ko-KR" sz="2000" b="1"/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첫째 줄에 숫자 카드들이 놓인 행의 개수 </a:t>
            </a:r>
            <a:r>
              <a:rPr lang="en-US" altLang="ko-KR" sz="2000"/>
              <a:t>N</a:t>
            </a:r>
            <a:r>
              <a:rPr lang="ko-KR" altLang="en-US" sz="2000"/>
              <a:t>과 열의 개수 </a:t>
            </a:r>
            <a:r>
              <a:rPr lang="en-US" altLang="ko-KR" sz="2000"/>
              <a:t>M</a:t>
            </a:r>
            <a:r>
              <a:rPr lang="ko-KR" altLang="en-US" sz="2000"/>
              <a:t>이 공백을 기준으로 하여 각각 자연수로 주어진다</a:t>
            </a:r>
            <a:r>
              <a:rPr lang="en-US" altLang="ko-KR" sz="2000"/>
              <a:t>.(1 &lt;= N,M &lt;=100)</a:t>
            </a:r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둘째 줄부터 </a:t>
            </a:r>
            <a:r>
              <a:rPr lang="en-US" altLang="ko-KR" sz="2000"/>
              <a:t>N</a:t>
            </a:r>
            <a:r>
              <a:rPr lang="ko-KR" altLang="en-US" sz="2000"/>
              <a:t>개의 줄에 걸쳐 각 카드에 적힌 숫자가 주어진다</a:t>
            </a:r>
            <a:r>
              <a:rPr lang="en-US" altLang="ko-KR" sz="2000"/>
              <a:t>. </a:t>
            </a:r>
            <a:r>
              <a:rPr lang="ko-KR" altLang="en-US" sz="2000"/>
              <a:t>각 숫자는 </a:t>
            </a:r>
            <a:r>
              <a:rPr lang="en-US" altLang="ko-KR" sz="2000"/>
              <a:t>1 </a:t>
            </a:r>
            <a:r>
              <a:rPr lang="ko-KR" altLang="en-US" sz="2000"/>
              <a:t>이상 </a:t>
            </a:r>
            <a:r>
              <a:rPr lang="en-US" altLang="ko-KR" sz="2000"/>
              <a:t>10,000 </a:t>
            </a:r>
            <a:r>
              <a:rPr lang="ko-KR" altLang="en-US" sz="2000"/>
              <a:t>이하의 자연수이다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en-US" altLang="ko-KR" sz="2000"/>
          </a:p>
          <a:p>
            <a:r>
              <a:rPr lang="ko-KR" altLang="en-US" sz="2000" b="1"/>
              <a:t>출력 조건</a:t>
            </a:r>
            <a:endParaRPr lang="en-US" altLang="ko-KR" sz="2000" b="1"/>
          </a:p>
          <a:p>
            <a:pPr marL="0" indent="0">
              <a:buNone/>
            </a:pPr>
            <a:r>
              <a:rPr lang="ko-KR" altLang="en-US" sz="2000"/>
              <a:t>첫째 줄에 게임의 룰에 맞게 선택한 카드에 적힌 숫자를 출력한다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 b="1"/>
              <a:t>입력 예시 </a:t>
            </a:r>
            <a:r>
              <a:rPr lang="en-US" altLang="ko-KR" sz="2000" b="1"/>
              <a:t>1</a:t>
            </a:r>
          </a:p>
          <a:p>
            <a:pPr marL="0" indent="0">
              <a:buNone/>
            </a:pPr>
            <a:r>
              <a:rPr lang="en-US" altLang="ko-KR" sz="2000"/>
              <a:t>3 3</a:t>
            </a:r>
          </a:p>
          <a:p>
            <a:pPr marL="0" indent="0">
              <a:buNone/>
            </a:pPr>
            <a:r>
              <a:rPr lang="en-US" altLang="ko-KR" sz="2000"/>
              <a:t>3 1 2</a:t>
            </a:r>
          </a:p>
          <a:p>
            <a:pPr marL="0" indent="0">
              <a:buNone/>
            </a:pPr>
            <a:r>
              <a:rPr lang="en-US" altLang="ko-KR" sz="2000"/>
              <a:t>4 1 4</a:t>
            </a:r>
          </a:p>
          <a:p>
            <a:pPr marL="0" indent="0">
              <a:buNone/>
            </a:pPr>
            <a:r>
              <a:rPr lang="en-US" altLang="ko-KR" sz="2000"/>
              <a:t>2 2 2</a:t>
            </a:r>
          </a:p>
          <a:p>
            <a:r>
              <a:rPr lang="ko-KR" altLang="en-US" sz="2000"/>
              <a:t>출력 예시 </a:t>
            </a:r>
            <a:r>
              <a:rPr lang="en-US" altLang="ko-KR" sz="2000"/>
              <a:t>1</a:t>
            </a:r>
          </a:p>
          <a:p>
            <a:r>
              <a:rPr lang="en-US" altLang="ko-KR" sz="2000"/>
              <a:t>2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07039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&lt;1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&gt; </a:t>
            </a:r>
            <a:r>
              <a:rPr lang="en-US" altLang="ko-KR"/>
              <a:t>1</a:t>
            </a:r>
            <a:r>
              <a:rPr lang="ko-KR" altLang="en-US"/>
              <a:t>이 될 때까지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lnSpcReduction="10000"/>
          </a:bodyPr>
          <a:lstStyle/>
          <a:p>
            <a:r>
              <a:rPr lang="ko-KR" altLang="en-US" sz="2000"/>
              <a:t>어떠한 수 </a:t>
            </a:r>
            <a:r>
              <a:rPr lang="en-US" altLang="ko-KR" sz="2000"/>
              <a:t>N</a:t>
            </a:r>
            <a:r>
              <a:rPr lang="ko-KR" altLang="en-US" sz="2000"/>
              <a:t>이 </a:t>
            </a:r>
            <a:r>
              <a:rPr lang="en-US" altLang="ko-KR" sz="2000"/>
              <a:t>1</a:t>
            </a:r>
            <a:r>
              <a:rPr lang="ko-KR" altLang="en-US" sz="2000"/>
              <a:t>이 될 때까지 다음의 두 과정 중 하나를 반복적으로 선택하여 수행하려고 한다</a:t>
            </a:r>
            <a:r>
              <a:rPr lang="en-US" altLang="ko-KR" sz="2000"/>
              <a:t>. </a:t>
            </a:r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두 번째 연산은 </a:t>
            </a:r>
            <a:r>
              <a:rPr lang="en-US" altLang="ko-KR" sz="2000"/>
              <a:t>N</a:t>
            </a:r>
            <a:r>
              <a:rPr lang="ko-KR" altLang="en-US" sz="2000"/>
              <a:t>이 </a:t>
            </a:r>
            <a:r>
              <a:rPr lang="en-US" altLang="ko-KR" sz="2000"/>
              <a:t>K</a:t>
            </a:r>
            <a:r>
              <a:rPr lang="ko-KR" altLang="en-US" sz="2000"/>
              <a:t>로 나누어떨어질 때만 선택할수 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1. N</a:t>
            </a:r>
            <a:r>
              <a:rPr lang="ko-KR" altLang="en-US" sz="2000"/>
              <a:t>에서 </a:t>
            </a:r>
            <a:r>
              <a:rPr lang="en-US" altLang="ko-KR" sz="2000"/>
              <a:t>1</a:t>
            </a:r>
            <a:r>
              <a:rPr lang="ko-KR" altLang="en-US" sz="2000"/>
              <a:t>을 뺀다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2. N</a:t>
            </a:r>
            <a:r>
              <a:rPr lang="ko-KR" altLang="en-US" sz="2000"/>
              <a:t>을 </a:t>
            </a:r>
            <a:r>
              <a:rPr lang="en-US" altLang="ko-KR" sz="2000"/>
              <a:t>K</a:t>
            </a:r>
            <a:r>
              <a:rPr lang="ko-KR" altLang="en-US" sz="2000"/>
              <a:t>로 나눈다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예를 들어 </a:t>
            </a:r>
            <a:r>
              <a:rPr lang="en-US" altLang="ko-KR" sz="2000"/>
              <a:t>N</a:t>
            </a:r>
            <a:r>
              <a:rPr lang="ko-KR" altLang="en-US" sz="2000"/>
              <a:t>이 </a:t>
            </a:r>
            <a:r>
              <a:rPr lang="en-US" altLang="ko-KR" sz="2000"/>
              <a:t>17, K</a:t>
            </a:r>
            <a:r>
              <a:rPr lang="ko-KR" altLang="en-US" sz="2000"/>
              <a:t>가 </a:t>
            </a:r>
            <a:r>
              <a:rPr lang="en-US" altLang="ko-KR" sz="2000"/>
              <a:t>4</a:t>
            </a:r>
            <a:r>
              <a:rPr lang="ko-KR" altLang="en-US" sz="2000"/>
              <a:t>라고 가정하자</a:t>
            </a:r>
            <a:r>
              <a:rPr lang="en-US" altLang="ko-KR" sz="2000"/>
              <a:t>. </a:t>
            </a:r>
            <a:r>
              <a:rPr lang="ko-KR" altLang="en-US" sz="2000"/>
              <a:t>이때 </a:t>
            </a:r>
            <a:r>
              <a:rPr lang="en-US" altLang="ko-KR" sz="2000"/>
              <a:t>1</a:t>
            </a:r>
            <a:r>
              <a:rPr lang="ko-KR" altLang="en-US" sz="2000"/>
              <a:t>번의 과정을 한 번 수행하면 </a:t>
            </a:r>
            <a:r>
              <a:rPr lang="en-US" altLang="ko-KR" sz="2000"/>
              <a:t>N</a:t>
            </a:r>
            <a:r>
              <a:rPr lang="ko-KR" altLang="en-US" sz="2000"/>
              <a:t>은 </a:t>
            </a:r>
            <a:r>
              <a:rPr lang="en-US" altLang="ko-KR" sz="2000"/>
              <a:t>16</a:t>
            </a:r>
            <a:r>
              <a:rPr lang="ko-KR" altLang="en-US" sz="2000"/>
              <a:t>이 된다</a:t>
            </a:r>
            <a:r>
              <a:rPr lang="en-US" altLang="ko-KR" sz="2000"/>
              <a:t>. </a:t>
            </a:r>
            <a:r>
              <a:rPr lang="ko-KR" altLang="en-US" sz="2000"/>
              <a:t>이후에 </a:t>
            </a:r>
            <a:r>
              <a:rPr lang="en-US" altLang="ko-KR" sz="2000"/>
              <a:t>2</a:t>
            </a:r>
            <a:r>
              <a:rPr lang="ko-KR" altLang="en-US" sz="2000"/>
              <a:t>번의 과정을 두 번 수행하면 </a:t>
            </a:r>
            <a:r>
              <a:rPr lang="en-US" altLang="ko-KR" sz="2000"/>
              <a:t>N</a:t>
            </a:r>
            <a:r>
              <a:rPr lang="ko-KR" altLang="en-US" sz="2000"/>
              <a:t>은 </a:t>
            </a:r>
            <a:r>
              <a:rPr lang="en-US" altLang="ko-KR" sz="2000"/>
              <a:t>1</a:t>
            </a:r>
            <a:r>
              <a:rPr lang="ko-KR" altLang="en-US" sz="2000"/>
              <a:t>이 된다</a:t>
            </a:r>
            <a:r>
              <a:rPr lang="en-US" altLang="ko-KR" sz="2000"/>
              <a:t>. </a:t>
            </a:r>
            <a:r>
              <a:rPr lang="ko-KR" altLang="en-US" sz="2000"/>
              <a:t>결과적으로 이 경우 전체 과정을 실행한 횟수는 </a:t>
            </a:r>
            <a:r>
              <a:rPr lang="en-US" altLang="ko-KR" sz="2000"/>
              <a:t>3</a:t>
            </a:r>
            <a:r>
              <a:rPr lang="ko-KR" altLang="en-US" sz="2000"/>
              <a:t>이 된다</a:t>
            </a:r>
            <a:r>
              <a:rPr lang="en-US" altLang="ko-KR" sz="2000"/>
              <a:t>. </a:t>
            </a:r>
            <a:r>
              <a:rPr lang="ko-KR" altLang="en-US" sz="2000"/>
              <a:t>이는 </a:t>
            </a:r>
            <a:r>
              <a:rPr lang="en-US" altLang="ko-KR" sz="2000"/>
              <a:t>N</a:t>
            </a:r>
            <a:r>
              <a:rPr lang="ko-KR" altLang="en-US" sz="2000"/>
              <a:t>을 </a:t>
            </a:r>
            <a:r>
              <a:rPr lang="en-US" altLang="ko-KR" sz="2000"/>
              <a:t>1</a:t>
            </a:r>
            <a:r>
              <a:rPr lang="ko-KR" altLang="en-US" sz="2000"/>
              <a:t>로 만드는 최소횟수이다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N</a:t>
            </a:r>
            <a:r>
              <a:rPr lang="ko-KR" altLang="en-US" sz="2000"/>
              <a:t>가 </a:t>
            </a:r>
            <a:r>
              <a:rPr lang="en-US" altLang="ko-KR" sz="2000"/>
              <a:t>K</a:t>
            </a:r>
            <a:r>
              <a:rPr lang="ko-KR" altLang="en-US" sz="2000"/>
              <a:t>가 주어질 때 </a:t>
            </a:r>
            <a:r>
              <a:rPr lang="en-US" altLang="ko-KR" sz="2000"/>
              <a:t>N</a:t>
            </a:r>
            <a:r>
              <a:rPr lang="ko-KR" altLang="en-US" sz="2000"/>
              <a:t>이 </a:t>
            </a:r>
            <a:r>
              <a:rPr lang="en-US" altLang="ko-KR" sz="2000"/>
              <a:t>1</a:t>
            </a:r>
            <a:r>
              <a:rPr lang="ko-KR" altLang="en-US" sz="2000"/>
              <a:t>이 될 때까지 </a:t>
            </a:r>
            <a:r>
              <a:rPr lang="en-US" altLang="ko-KR" sz="2000"/>
              <a:t>1</a:t>
            </a:r>
            <a:r>
              <a:rPr lang="ko-KR" altLang="en-US" sz="2000"/>
              <a:t>번 혹은 </a:t>
            </a:r>
            <a:r>
              <a:rPr lang="en-US" altLang="ko-KR" sz="2000"/>
              <a:t>2</a:t>
            </a:r>
            <a:r>
              <a:rPr lang="ko-KR" altLang="en-US" sz="2000"/>
              <a:t>번의 과정을 수행해야 하는 최소 횟수를 구하는 프로그램을 작성하시오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 b="1"/>
              <a:t>입력 조건 </a:t>
            </a:r>
            <a:r>
              <a:rPr lang="en-US" altLang="ko-KR" sz="2000" b="1"/>
              <a:t>: </a:t>
            </a:r>
            <a:r>
              <a:rPr lang="ko-KR" altLang="en-US" sz="2000"/>
              <a:t>첫째 줄에 </a:t>
            </a:r>
            <a:r>
              <a:rPr lang="en-US" altLang="ko-KR" sz="2000"/>
              <a:t>N(2&lt;=N&lt;=100,000)</a:t>
            </a:r>
            <a:r>
              <a:rPr lang="ko-KR" altLang="en-US" sz="2000"/>
              <a:t>과 </a:t>
            </a:r>
            <a:r>
              <a:rPr lang="en-US" altLang="ko-KR" sz="2000"/>
              <a:t>K(2&lt;= K &lt;= 100,000)</a:t>
            </a:r>
            <a:r>
              <a:rPr lang="ko-KR" altLang="en-US" sz="2000"/>
              <a:t>가 공백으로 구분되며 각각 자연수로 주어진다</a:t>
            </a:r>
            <a:r>
              <a:rPr lang="en-US" altLang="ko-KR" sz="2000"/>
              <a:t>. </a:t>
            </a:r>
            <a:r>
              <a:rPr lang="ko-KR" altLang="en-US" sz="2000"/>
              <a:t>이때 입력으로 주어지는 </a:t>
            </a:r>
            <a:r>
              <a:rPr lang="en-US" altLang="ko-KR" sz="2000"/>
              <a:t>N</a:t>
            </a:r>
            <a:r>
              <a:rPr lang="ko-KR" altLang="en-US" sz="2000"/>
              <a:t>은 항상 </a:t>
            </a:r>
            <a:r>
              <a:rPr lang="en-US" altLang="ko-KR" sz="2000"/>
              <a:t>K</a:t>
            </a:r>
            <a:r>
              <a:rPr lang="ko-KR" altLang="en-US" sz="2000"/>
              <a:t>보다 크거나 같다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 b="1"/>
              <a:t>출력 조건 </a:t>
            </a:r>
            <a:r>
              <a:rPr lang="en-US" altLang="ko-KR" sz="2000" b="1"/>
              <a:t>: </a:t>
            </a:r>
            <a:r>
              <a:rPr lang="ko-KR" altLang="en-US" sz="2000"/>
              <a:t>첫째 줄에 </a:t>
            </a:r>
            <a:r>
              <a:rPr lang="en-US" altLang="ko-KR" sz="2000"/>
              <a:t>N</a:t>
            </a:r>
            <a:r>
              <a:rPr lang="ko-KR" altLang="en-US" sz="2000"/>
              <a:t>이 </a:t>
            </a:r>
            <a:r>
              <a:rPr lang="en-US" altLang="ko-KR" sz="2000"/>
              <a:t>1</a:t>
            </a:r>
            <a:r>
              <a:rPr lang="ko-KR" altLang="en-US" sz="2000"/>
              <a:t>이 될 때까지 </a:t>
            </a:r>
            <a:r>
              <a:rPr lang="en-US" altLang="ko-KR" sz="2000"/>
              <a:t>1</a:t>
            </a:r>
            <a:r>
              <a:rPr lang="ko-KR" altLang="en-US" sz="2000"/>
              <a:t>번 혹은 </a:t>
            </a:r>
            <a:r>
              <a:rPr lang="en-US" altLang="ko-KR" sz="2000"/>
              <a:t>2</a:t>
            </a:r>
            <a:r>
              <a:rPr lang="ko-KR" altLang="en-US" sz="2000"/>
              <a:t>번의 과정을 수행해야 하는 횟수의 최솟값을 출력한다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입력 예시 </a:t>
            </a:r>
            <a:r>
              <a:rPr lang="en-US" altLang="ko-KR" sz="2000"/>
              <a:t>: 25 5  --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출력 예시 </a:t>
            </a:r>
            <a:r>
              <a:rPr lang="en-US" altLang="ko-KR" sz="2000">
                <a:sym typeface="Wingdings" panose="05000000000000000000" pitchFamily="2" charset="2"/>
              </a:rPr>
              <a:t>: 2</a:t>
            </a:r>
            <a:r>
              <a:rPr lang="ko-KR" altLang="en-US" sz="2000"/>
              <a:t> 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68192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&lt;2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&gt;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곱하기 혹은 더하기 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 설명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각 자리가 숫자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(0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부터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9)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로만 이루어진 문자열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S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가 주어졌을 때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왼쪽부터 오른쪽으로 하나씩 모든 숫자를 확인하며 숫자 사이에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'x' 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혹은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'+' 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연산자를 넣어 결과적으로 만들어질 수 있는 가장 큰 수를 구하는 프로그램을 작성하세요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. 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단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, +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보다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x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를 먼저 계산하는 일반적인 방식과는 달리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모든 연산은 왼쪽에서부터 순서대로 이루어진다고 가정합니다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예를 들어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02984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라는 문자열로 만들수 있는 가장 큰 수는 </a:t>
            </a:r>
            <a:endParaRPr lang="en-US" altLang="ko-KR" sz="2200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((((0 + 2) x 9) x 8) x 4) = 576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입니다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또한 만들어질 수 있는 가장 큰 수는 항상 </a:t>
            </a:r>
            <a:r>
              <a:rPr lang="en-US" altLang="ko-KR" sz="2200" b="0" i="0">
                <a:solidFill>
                  <a:srgbClr val="555555"/>
                </a:solidFill>
                <a:effectLst/>
                <a:latin typeface="se-nanumgothic"/>
              </a:rPr>
              <a:t>20</a:t>
            </a:r>
            <a:r>
              <a:rPr lang="ko-KR" altLang="en-US" sz="2200" b="0" i="0">
                <a:solidFill>
                  <a:srgbClr val="555555"/>
                </a:solidFill>
                <a:effectLst/>
                <a:latin typeface="se-nanumgothic"/>
              </a:rPr>
              <a:t>억 이하의 정수가 되도록 입력이 주어집니다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2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&lt;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&gt;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곱하기 혹은 더하기 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 해결 아이디어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대부분의 경우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'+'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보다는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'x'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가 더 값을 크게 만듭니다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예를 들어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5 + 6 = 11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이고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5 x 6 = 30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입니다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다만 </a:t>
            </a:r>
            <a:r>
              <a:rPr lang="ko-KR" altLang="en-US" sz="2000" b="0" i="0" u="sng">
                <a:solidFill>
                  <a:srgbClr val="555555"/>
                </a:solidFill>
                <a:effectLst/>
                <a:latin typeface="se-nanumgothic"/>
              </a:rPr>
              <a:t>두 수 중에서 하나라도 </a:t>
            </a:r>
            <a:r>
              <a:rPr lang="en-US" altLang="ko-KR" sz="2000" b="0" i="0" u="sng">
                <a:solidFill>
                  <a:srgbClr val="555555"/>
                </a:solidFill>
                <a:effectLst/>
                <a:latin typeface="se-nanumgothic"/>
              </a:rPr>
              <a:t>'0' </a:t>
            </a:r>
            <a:r>
              <a:rPr lang="ko-KR" altLang="en-US" sz="2000" b="0" i="0" u="sng">
                <a:solidFill>
                  <a:srgbClr val="555555"/>
                </a:solidFill>
                <a:effectLst/>
                <a:latin typeface="se-nanumgothic"/>
              </a:rPr>
              <a:t>혹은 </a:t>
            </a:r>
            <a:r>
              <a:rPr lang="en-US" altLang="ko-KR" sz="2000" b="0" i="0" u="sng">
                <a:solidFill>
                  <a:srgbClr val="555555"/>
                </a:solidFill>
                <a:effectLst/>
                <a:latin typeface="se-nanumgothic"/>
              </a:rPr>
              <a:t>'1'</a:t>
            </a:r>
            <a:r>
              <a:rPr lang="ko-KR" altLang="en-US" sz="2000" b="0" i="0" u="sng">
                <a:solidFill>
                  <a:srgbClr val="555555"/>
                </a:solidFill>
                <a:effectLst/>
                <a:latin typeface="se-nanumgothic"/>
              </a:rPr>
              <a:t>인 경우</a:t>
            </a:r>
            <a:r>
              <a:rPr lang="en-US" altLang="ko-KR" sz="2000" b="0" i="0" u="sng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 u="sng">
                <a:solidFill>
                  <a:srgbClr val="555555"/>
                </a:solidFill>
                <a:effectLst/>
                <a:latin typeface="se-nanumgothic"/>
              </a:rPr>
              <a:t>곱하기보다는 더하기를 수행하는 것이 효율적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입니다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따라서 두 수에 대하여 연산을 수행할 때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1" i="0">
                <a:solidFill>
                  <a:srgbClr val="555555"/>
                </a:solidFill>
                <a:effectLst/>
                <a:latin typeface="inherit"/>
              </a:rPr>
              <a:t>두 수 중에서 하나라도 </a:t>
            </a:r>
            <a:r>
              <a:rPr lang="en-US" altLang="ko-KR" sz="2000" b="1" i="0">
                <a:solidFill>
                  <a:srgbClr val="555555"/>
                </a:solidFill>
                <a:effectLst/>
                <a:latin typeface="inherit"/>
              </a:rPr>
              <a:t>1 </a:t>
            </a:r>
            <a:r>
              <a:rPr lang="ko-KR" altLang="en-US" sz="2000" b="1" i="0">
                <a:solidFill>
                  <a:srgbClr val="555555"/>
                </a:solidFill>
                <a:effectLst/>
                <a:latin typeface="inherit"/>
              </a:rPr>
              <a:t>이하인 경우에는 더하며</a:t>
            </a:r>
            <a:r>
              <a:rPr lang="en-US" altLang="ko-KR" sz="2000" b="1" i="0">
                <a:solidFill>
                  <a:srgbClr val="555555"/>
                </a:solidFill>
                <a:effectLst/>
                <a:latin typeface="inherit"/>
              </a:rPr>
              <a:t>, </a:t>
            </a:r>
            <a:r>
              <a:rPr lang="ko-KR" altLang="en-US" sz="2000" b="1" i="0">
                <a:solidFill>
                  <a:srgbClr val="555555"/>
                </a:solidFill>
                <a:effectLst/>
                <a:latin typeface="inherit"/>
              </a:rPr>
              <a:t>두 수가 모두 </a:t>
            </a:r>
            <a:r>
              <a:rPr lang="en-US" altLang="ko-KR" sz="2000" b="1" i="0">
                <a:solidFill>
                  <a:srgbClr val="555555"/>
                </a:solidFill>
                <a:effectLst/>
                <a:latin typeface="inherit"/>
              </a:rPr>
              <a:t>2 </a:t>
            </a:r>
            <a:r>
              <a:rPr lang="ko-KR" altLang="en-US" sz="2000" b="1" i="0">
                <a:solidFill>
                  <a:srgbClr val="555555"/>
                </a:solidFill>
                <a:effectLst/>
                <a:latin typeface="inherit"/>
              </a:rPr>
              <a:t>이상인 경우에는 곱하면 정답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입니다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3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&lt;4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&gt;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모험가 길드 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 설명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-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한 마을에 모험가가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명 있습니다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모험가 길드에서는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명의 모험가를 대상으로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'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공포도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'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를 측정했는데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'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공포도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'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가 높은 모험가는 쉽게 공포를 느껴 위험한 상황에서 제대로 대처할 능력이 떨어집니다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sz="2000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-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모험가 길드장인 현우는 모험가 그룹을 안전하게 구성하고자 공포도가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X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인 모험가는 반드시 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X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명 이상으로 구성한 모험가 그룹에 참여해야 여행을 떠날 수 있도록 규정했습니다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sz="2000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-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현우는 최대 몇개의 모험가 그룹을 만들 수 있는 지 궁금합니다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 N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명의 모험가에 대한 정보가 주어졌을때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여행을 떠날 수 있는 그룹 수의 최대값을 구하는 프로그램을 작성하세요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5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&lt;4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&gt;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모험가 길드 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문제 설명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예를 들어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N=5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각 모험가의 공포도가 다음과 같다고 가정합시다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2 3 1 2 2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(1, 2, 3), (2,2)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이렇게 총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그룹을 만들수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(1),(2,2)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이렇게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그룹 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(3,2,2),(2,1)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이렇게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그룹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(3,2,2), (1)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이렇게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그룹을 만들 수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즉 여행을 떠날 수 있는 그룹 수의 최대값은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입니다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또한 몇 명의 모험가는 마을에 그대로 남아 있어도 되기 때문에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모든 모험가를 특정한 그룹에 넣을 필요는 없습니다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104-0E0F-4466-A0E9-F8A7A74C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898899"/>
          </a:xfrm>
        </p:spPr>
        <p:txBody>
          <a:bodyPr>
            <a:normAutofit/>
          </a:bodyPr>
          <a:lstStyle/>
          <a:p>
            <a:r>
              <a:rPr lang="ko-KR" altLang="en-US" sz="3600"/>
              <a:t>그리디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68648-FAA3-49B3-BDBF-FA080C07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9858"/>
            <a:ext cx="10860741" cy="5091953"/>
          </a:xfrm>
        </p:spPr>
        <p:txBody>
          <a:bodyPr>
            <a:norm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그리디 알고리즘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탐욕법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은 현재 상황에서 지금 당장 좋은 것만 고르는 방법을 의미함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일반적인 그리디 알고리즘은 문제를 풀기 위한 최소한의 아이디어를 떠올리 수 있는 능력을 요구함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그리디 해법은 그 정당성 분석이 중요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단순히 가장 좋아 보이는 것을 반복적으로 선택해도 최적의 해를 구할 수 있는지 검토함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D3FA-4E00-4382-A780-85172B77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[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문제 상황</a:t>
            </a: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] 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루트 노드부터 시작하여 거쳐 가는</a:t>
            </a:r>
            <a:r>
              <a:rPr lang="ko-KR" altLang="en-US" sz="2700" b="0" i="0" u="sng">
                <a:solidFill>
                  <a:srgbClr val="555555"/>
                </a:solidFill>
                <a:effectLst/>
                <a:latin typeface="se-nanumgothic"/>
              </a:rPr>
              <a:t> 노드 값의 합을 최대로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 만들고 싶다</a:t>
            </a: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  <a:b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</a:b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Q. </a:t>
            </a:r>
            <a:r>
              <a:rPr lang="ko-KR" altLang="en-US" sz="2700" b="0" i="0">
                <a:solidFill>
                  <a:srgbClr val="555555"/>
                </a:solidFill>
                <a:effectLst/>
                <a:latin typeface="se-nanumgothic"/>
              </a:rPr>
              <a:t>최적의 해는 무엇인가</a:t>
            </a:r>
            <a:r>
              <a:rPr lang="en-US" altLang="ko-KR" sz="2700" b="0" i="0">
                <a:solidFill>
                  <a:srgbClr val="555555"/>
                </a:solidFill>
                <a:effectLst/>
                <a:latin typeface="se-nanumgothic"/>
              </a:rPr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5DE7-1415-4A7D-8804-940A8E61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5-&gt;7-&gt;9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이라는 가장 큰값을 갖는 루트가 답이다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ADB4C-8446-4CCD-9BEA-0CA13C00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99" y="1690688"/>
            <a:ext cx="73628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2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FC24-CF13-45B7-B908-FE9C6F02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1BD4C-D217-4A2E-A887-52A9E53D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algn="l" fontAlgn="base"/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algn="l" fontAlgn="base"/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하지만 그리디 알고리즘을 이용하면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5-&gt;10-&gt;4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인 루트를 고르게 된다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단순히 매 상황에서 가장 큰 값만 고르게 된다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DA8B6-8052-43A8-BCB1-BBB5F294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86" y="933730"/>
            <a:ext cx="7362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B15AC-B640-4143-BA42-D519E3D8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7780D-DA37-4F43-9A06-9E68438C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이렇듯 </a:t>
            </a:r>
            <a:r>
              <a:rPr lang="ko-KR" altLang="en-US" b="0" i="0" u="sng">
                <a:solidFill>
                  <a:srgbClr val="555555"/>
                </a:solidFill>
                <a:effectLst/>
                <a:latin typeface="se-nanumgothic"/>
              </a:rPr>
              <a:t>일반적인 상황에서 그리디 알고리즘은 최적의 해를 보장할 수 없을 때가 많다</a:t>
            </a:r>
            <a:r>
              <a:rPr lang="en-US" altLang="ko-KR" b="0" i="0" u="sng">
                <a:solidFill>
                  <a:srgbClr val="555555"/>
                </a:solidFill>
                <a:effectLst/>
                <a:latin typeface="se-nanumgothic"/>
              </a:rPr>
              <a:t>.</a:t>
            </a:r>
            <a:endParaRPr lang="ko-KR" altLang="en-US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하지만 코딩 테스트에서의 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대부분의 그리디 문제는 탐욕법으로 얻은 해가 최적의 해가 되는 상황에서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, 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이를 추론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할 수 있어야 풀리도록 출제된다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3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4819-61FA-4388-812E-368E53F0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&lt;1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&gt; 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거스름 돈 문제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C6FF5-A701-4A7A-8283-138AFCA3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당신은 음식점의 계산을 도와주는 점원입니다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카운터에는 거스름돈으로 사용할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100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50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10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원짜리 동전이 무한히 존재한다고 가정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손님에게 거슬러 주어야 할 돈이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 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N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원일 때 거슬러 주어야 할 동전의 최소 개수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를 구하세요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단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거슬러 줘야 할 돈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은 항상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의 배수입니다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0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거스름 돈 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: 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 해결 아이디어</a:t>
            </a:r>
            <a:endParaRPr lang="ko-KR" altLang="en-US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최적의 해를 빠르게 구하기 위해서는 가장 큰 화폐 단위부터 돈을 거슬러 주면 됨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원을 거슬러 줘야 할 때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가장 먼저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원으로 거슬러 줄 수 있을 만큼 거슬러 줌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이후에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50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10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원짜리 동전을 차례대로 거슬러 줄 수 있을 만큼 거슬러 주면 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N=1,260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 때의 예시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100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50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10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개</a:t>
            </a:r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>
                <a:solidFill>
                  <a:srgbClr val="555555"/>
                </a:solidFill>
                <a:latin typeface="se-nanumgothic"/>
              </a:rPr>
              <a:t>결과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: 6</a:t>
            </a:r>
            <a:endParaRPr lang="ko-KR" altLang="en-US" b="0" i="0">
              <a:solidFill>
                <a:srgbClr val="555555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02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&lt;1</a:t>
            </a:r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문제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&gt; </a:t>
            </a:r>
            <a:r>
              <a:rPr lang="ko-KR" altLang="en-US"/>
              <a:t>큰 수의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큰 수의 법칙은 다양한 수로 이루어진 배열이 있을때 주어진 수들을 </a:t>
            </a:r>
            <a:r>
              <a:rPr lang="en-US" altLang="ko-KR"/>
              <a:t>M</a:t>
            </a:r>
            <a:r>
              <a:rPr lang="ko-KR" altLang="en-US"/>
              <a:t>번 더하여 가장 큰 수를 만드는 법칙</a:t>
            </a:r>
            <a:r>
              <a:rPr lang="en-US" altLang="ko-KR"/>
              <a:t>. </a:t>
            </a:r>
          </a:p>
          <a:p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배열의 특정한 인덱스</a:t>
            </a:r>
            <a:r>
              <a:rPr lang="en-US" altLang="ko-KR"/>
              <a:t>(</a:t>
            </a:r>
            <a:r>
              <a:rPr lang="ko-KR" altLang="en-US"/>
              <a:t>번호</a:t>
            </a:r>
            <a:r>
              <a:rPr lang="en-US" altLang="ko-KR"/>
              <a:t>)</a:t>
            </a:r>
            <a:r>
              <a:rPr lang="ko-KR" altLang="en-US"/>
              <a:t>에 해당하는 수가 연속해서 </a:t>
            </a:r>
            <a:r>
              <a:rPr lang="en-US" altLang="ko-KR"/>
              <a:t>K</a:t>
            </a:r>
            <a:r>
              <a:rPr lang="ko-KR" altLang="en-US"/>
              <a:t>번 초과하여 더해질 수 없는 것이 이 법칙의 특징이다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순서대로 </a:t>
            </a:r>
            <a:r>
              <a:rPr lang="en-US" altLang="ko-KR"/>
              <a:t>2,4,5,4,6</a:t>
            </a:r>
            <a:r>
              <a:rPr lang="ko-KR" altLang="en-US"/>
              <a:t>로 이루어진 배열이 있을 때 </a:t>
            </a:r>
            <a:r>
              <a:rPr lang="en-US" altLang="ko-KR"/>
              <a:t>M</a:t>
            </a:r>
            <a:r>
              <a:rPr lang="ko-KR" altLang="en-US"/>
              <a:t>이 </a:t>
            </a:r>
            <a:r>
              <a:rPr lang="en-US" altLang="ko-KR"/>
              <a:t>8</a:t>
            </a:r>
            <a:r>
              <a:rPr lang="ko-KR" altLang="en-US"/>
              <a:t>이고</a:t>
            </a:r>
            <a:r>
              <a:rPr lang="en-US" altLang="ko-KR"/>
              <a:t>, K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이라고 가정하자</a:t>
            </a:r>
            <a:endParaRPr lang="en-US" altLang="ko-KR"/>
          </a:p>
          <a:p>
            <a:r>
              <a:rPr lang="ko-KR" altLang="en-US"/>
              <a:t>이경우 특정한 인덱스의 수가 연속해서 세 번까지만 더해질 수 있으므로 큰 수의 법칙에 따른 결과는</a:t>
            </a:r>
            <a:endParaRPr lang="en-US" altLang="ko-KR"/>
          </a:p>
          <a:p>
            <a:r>
              <a:rPr lang="en-US" altLang="ko-KR"/>
              <a:t>6+6+6+5+6+6+6+5</a:t>
            </a:r>
            <a:r>
              <a:rPr lang="ko-KR" altLang="en-US"/>
              <a:t>인 </a:t>
            </a:r>
            <a:r>
              <a:rPr lang="en-US" altLang="ko-KR"/>
              <a:t>46</a:t>
            </a:r>
            <a:r>
              <a:rPr lang="ko-KR" altLang="en-US"/>
              <a:t>이 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9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0AEBD-D0EE-4708-ABBD-8C62BBB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큰 수의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94FF5-415B-4945-9F8F-8080B0C9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서로 다른 인덱스에 해당하는 수가 같은 경우에도 서로 다른것이라고 간주한다</a:t>
            </a:r>
            <a:r>
              <a:rPr lang="en-US" altLang="ko-KR"/>
              <a:t>. </a:t>
            </a:r>
            <a:r>
              <a:rPr lang="ko-KR" altLang="en-US"/>
              <a:t>예를 들어 순서대로 </a:t>
            </a:r>
            <a:r>
              <a:rPr lang="en-US" altLang="ko-KR"/>
              <a:t>3,4,3,4,3</a:t>
            </a:r>
            <a:r>
              <a:rPr lang="ko-KR" altLang="en-US"/>
              <a:t>으로 이루어진 배열이 있을 때 </a:t>
            </a:r>
            <a:r>
              <a:rPr lang="en-US" altLang="ko-KR"/>
              <a:t>M</a:t>
            </a:r>
            <a:r>
              <a:rPr lang="ko-KR" altLang="en-US"/>
              <a:t>이 </a:t>
            </a:r>
            <a:r>
              <a:rPr lang="en-US" altLang="ko-KR"/>
              <a:t>7</a:t>
            </a:r>
            <a:r>
              <a:rPr lang="ko-KR" altLang="en-US"/>
              <a:t>이고</a:t>
            </a:r>
            <a:r>
              <a:rPr lang="en-US" altLang="ko-KR"/>
              <a:t>, K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라고 가정하자</a:t>
            </a:r>
            <a:r>
              <a:rPr lang="en-US" altLang="ko-KR"/>
              <a:t>. </a:t>
            </a:r>
            <a:r>
              <a:rPr lang="ko-KR" altLang="en-US"/>
              <a:t>이 경우 두번째 원소에 해당하는 </a:t>
            </a:r>
            <a:r>
              <a:rPr lang="en-US" altLang="ko-KR"/>
              <a:t>4</a:t>
            </a:r>
            <a:r>
              <a:rPr lang="ko-KR" altLang="en-US"/>
              <a:t>와 네번째 해당하는 </a:t>
            </a:r>
            <a:r>
              <a:rPr lang="en-US" altLang="ko-KR"/>
              <a:t>4</a:t>
            </a:r>
            <a:r>
              <a:rPr lang="ko-KR" altLang="en-US"/>
              <a:t>를 번갈아 두번씩 더하는 것이 가능하다</a:t>
            </a:r>
            <a:r>
              <a:rPr lang="en-US" altLang="ko-KR"/>
              <a:t>.</a:t>
            </a:r>
          </a:p>
          <a:p>
            <a:r>
              <a:rPr lang="ko-KR" altLang="en-US"/>
              <a:t>결과적으로 </a:t>
            </a:r>
            <a:r>
              <a:rPr lang="en-US" altLang="ko-KR"/>
              <a:t>4+4+4+4+4+4+4</a:t>
            </a:r>
            <a:r>
              <a:rPr lang="ko-KR" altLang="en-US"/>
              <a:t>인 </a:t>
            </a:r>
            <a:r>
              <a:rPr lang="en-US" altLang="ko-KR"/>
              <a:t>28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배열의 크기 </a:t>
            </a:r>
            <a:r>
              <a:rPr lang="en-US" altLang="ko-KR"/>
              <a:t>N, </a:t>
            </a:r>
            <a:r>
              <a:rPr lang="ko-KR" altLang="en-US"/>
              <a:t>숫자가 더해지는 횟수 </a:t>
            </a:r>
            <a:r>
              <a:rPr lang="en-US" altLang="ko-KR"/>
              <a:t>M, </a:t>
            </a:r>
            <a:r>
              <a:rPr lang="ko-KR" altLang="en-US"/>
              <a:t>그리고 </a:t>
            </a:r>
            <a:r>
              <a:rPr lang="en-US" altLang="ko-KR"/>
              <a:t>K</a:t>
            </a:r>
            <a:r>
              <a:rPr lang="ko-KR" altLang="en-US"/>
              <a:t>가 주어질 때 동빈이의 큰수의 법칙에 따른 결과를 출력하시오</a:t>
            </a:r>
          </a:p>
        </p:txBody>
      </p:sp>
    </p:spTree>
    <p:extLst>
      <p:ext uri="{BB962C8B-B14F-4D97-AF65-F5344CB8AC3E}">
        <p14:creationId xmlns:p14="http://schemas.microsoft.com/office/powerpoint/2010/main" val="27196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1478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inherit</vt:lpstr>
      <vt:lpstr>se-nanumgothic</vt:lpstr>
      <vt:lpstr>맑은 고딕</vt:lpstr>
      <vt:lpstr>Arial</vt:lpstr>
      <vt:lpstr>Office 테마</vt:lpstr>
      <vt:lpstr>코딩테스트  그리디</vt:lpstr>
      <vt:lpstr>그리디 알고리즘</vt:lpstr>
      <vt:lpstr>[문제 상황] 루트 노드부터 시작하여 거쳐 가는 노드 값의 합을 최대로 만들고 싶다. Q. 최적의 해는 무엇인가?</vt:lpstr>
      <vt:lpstr>PowerPoint 프레젠테이션</vt:lpstr>
      <vt:lpstr>PowerPoint 프레젠테이션</vt:lpstr>
      <vt:lpstr>&lt;1문제&gt; 거스름 돈 문제</vt:lpstr>
      <vt:lpstr>PowerPoint 프레젠테이션</vt:lpstr>
      <vt:lpstr>&lt;1문제&gt; 큰 수의 법칙</vt:lpstr>
      <vt:lpstr>큰 수의 법칙</vt:lpstr>
      <vt:lpstr>PowerPoint 프레젠테이션</vt:lpstr>
      <vt:lpstr>&lt;1문제&gt; 숫자 카드 게임</vt:lpstr>
      <vt:lpstr>&lt;1문제&gt; 숫자 카드 게임</vt:lpstr>
      <vt:lpstr>&lt;1문제&gt; 숫자 카드 게임</vt:lpstr>
      <vt:lpstr>&lt;1문제&gt; 1이 될 때까지</vt:lpstr>
      <vt:lpstr>&lt;2문제&gt; 곱하기 혹은 더하기 : 문제 설명</vt:lpstr>
      <vt:lpstr>&lt;문제&gt; 곱하기 혹은 더하기 : 문제 해결 아이디어</vt:lpstr>
      <vt:lpstr>&lt;4문제&gt; 모험가 길드 : 문제 설명</vt:lpstr>
      <vt:lpstr>&lt;4문제&gt; 모험가 길드 : 문제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코딩테스트  라이브러리,순열,조합,Count, 최대공약수, 최소공배수</dc:title>
  <dc:creator>김 현우</dc:creator>
  <cp:lastModifiedBy>김 현우</cp:lastModifiedBy>
  <cp:revision>4</cp:revision>
  <dcterms:created xsi:type="dcterms:W3CDTF">2020-11-09T12:29:25Z</dcterms:created>
  <dcterms:modified xsi:type="dcterms:W3CDTF">2020-11-12T12:20:59Z</dcterms:modified>
</cp:coreProperties>
</file>