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42ab0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42ab0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e42ab0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e42ab0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42ab03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e42ab03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42ab038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e42ab03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180450" y="449675"/>
            <a:ext cx="3858300" cy="26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Airbnb Trend Analysis for Sydney, Australia</a:t>
            </a:r>
            <a:endParaRPr sz="38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330000" y="3990275"/>
            <a:ext cx="3037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Jalal</a:t>
            </a:r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675" y="0"/>
            <a:ext cx="47753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756325" y="3715550"/>
            <a:ext cx="7800000" cy="1069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Listed six neighborhoods makes 60% of all the listings, so it is better to focus with these neighborhoods.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It is better to focus on Entire home/apt and Private room.</a:t>
            </a:r>
            <a:endParaRPr b="1" sz="10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375"/>
            <a:ext cx="4572026" cy="26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52400"/>
            <a:ext cx="4267175" cy="30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756325" y="4170725"/>
            <a:ext cx="7214700" cy="61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93% Of the prices lies between the range of 0-550$, and median rent for a property is 130$.  It is better to have the rents within this range.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0" y="152400"/>
            <a:ext cx="8466301" cy="386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744950" y="4088500"/>
            <a:ext cx="7214700" cy="100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Nov., Dec., Jan., Feb., and Mar. are the busiest months with the most numbers of bookings. 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Assumption:</a:t>
            </a:r>
            <a:r>
              <a:rPr lang="en" sz="1600"/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Airbnb’s claim that 50% of guests review their stay.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5" y="-97950"/>
            <a:ext cx="8176299" cy="386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34475" y="4170700"/>
            <a:ext cx="8096700" cy="80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Guests are giving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preference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to closeness to beaches, buses, trains, cafes, restaurants and shops.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" y="415500"/>
            <a:ext cx="8028375" cy="36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>
            <p:ph type="title"/>
          </p:nvPr>
        </p:nvSpPr>
        <p:spPr>
          <a:xfrm>
            <a:off x="471025" y="74125"/>
            <a:ext cx="7266000" cy="5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Guests </a:t>
            </a:r>
            <a:r>
              <a:rPr b="1" lang="en"/>
              <a:t>Feedback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Conclusion:</a:t>
            </a:r>
            <a:endParaRPr sz="3600"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Takeaways: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Vrbo should focus on: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Neighbourhoods with most listings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Entire home/apt and Private room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Having the rents around 130$.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months of year with higher number of bookings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4786875" y="1152475"/>
            <a:ext cx="39999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What Will I Do Next: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Amenities analysis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Occupancy analysis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