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2b8bac4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2b8bac4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a267c7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a267c7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3a267c7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3a267c7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2b8bac4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2b8bac4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398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/>
              <a:t>Potential</a:t>
            </a:r>
            <a:r>
              <a:rPr lang="en" sz="3000"/>
              <a:t> Features that Lead to Red Hat Business Value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56027" y="4145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• 09.03.2020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74163"/>
            <a:ext cx="32385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4950" y="4091050"/>
            <a:ext cx="76974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Most of the values are in Char_38 are condensed to  the edges of the distribution.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925"/>
            <a:ext cx="3711125" cy="27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525" y="0"/>
            <a:ext cx="5674300" cy="3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35525" y="3513125"/>
            <a:ext cx="9008400" cy="16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no difference in the mean of char_38 with respect to 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outcomes  and Failed outcome. 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H1: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is a difference in  the mean of char_38 with respect  to 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outcomes and Failed outcome. (Claim)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is enough evidence to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reject the null hypothesis, that there is difference in the mean of char_38 with respect to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successful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outcomes and failed outcomes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p-value=0.0)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125"/>
            <a:ext cx="4755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200" y="152400"/>
            <a:ext cx="4904525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86550" y="3408300"/>
            <a:ext cx="8802300" cy="15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There is no difference in the means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outcomes between year 2022 and year 2023.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H1: There is a difference in the means of successful outcomes  between year 2022 and year 2023.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Decision: There is enough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reject the null hypothesis, that 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no difference in the means of successful outcomes between year 2022 and year 2023 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p-value=0.0095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0" y="550675"/>
            <a:ext cx="33741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725" y="257575"/>
            <a:ext cx="5278476" cy="29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Recommendations:</a:t>
            </a:r>
            <a:endParaRPr b="1" sz="16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with higher numerical value in char_38 are more likely to be business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business value increases over time, so there is more likelihood of business value in the later dates.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Future Project:</a:t>
            </a:r>
            <a:endParaRPr b="1" sz="16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a model  that can predict the business value of each customer based on all of their </a:t>
            </a:r>
            <a:r>
              <a:rPr lang="en"/>
              <a:t>characteristics</a:t>
            </a:r>
            <a:r>
              <a:rPr lang="en"/>
              <a:t> and activities.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