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C577-1056-4745-A9ED-407F852F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77C43-EF45-453F-B107-1FAE42808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Khwaja Jalal Sediqi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3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2" name="Oval 171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6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1F91-86FF-4149-AA7C-DBDA4B64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2" y="4854344"/>
            <a:ext cx="10991485" cy="11111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total amount of sales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increased</a:t>
            </a:r>
            <a:r>
              <a:rPr lang="en-US" sz="2000" dirty="0">
                <a:solidFill>
                  <a:schemeClr val="tx1"/>
                </a:solidFill>
              </a:rPr>
              <a:t>, however, there is no complete data for 2015’s sales.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A116D-E46B-42AF-88C3-92785310E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746" y="178490"/>
            <a:ext cx="1804995" cy="3913832"/>
          </a:xfrm>
          <a:prstGeom prst="rect">
            <a:avLst/>
          </a:prstGeom>
          <a:effectLst/>
        </p:spPr>
      </p:pic>
      <p:pic>
        <p:nvPicPr>
          <p:cNvPr id="30" name="Content Placeholder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209DF-DB73-43DC-89EE-33550E13C8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86" y="178490"/>
            <a:ext cx="2159865" cy="3860513"/>
          </a:xfrm>
          <a:prstGeom prst="rect">
            <a:avLst/>
          </a:prstGeom>
          <a:effectLst/>
        </p:spPr>
      </p:pic>
      <p:pic>
        <p:nvPicPr>
          <p:cNvPr id="227" name="Picture 226" descr="A close up of a map&#10;&#10;Description automatically generated">
            <a:extLst>
              <a:ext uri="{FF2B5EF4-FFF2-40B4-BE49-F238E27FC236}">
                <a16:creationId xmlns:a16="http://schemas.microsoft.com/office/drawing/2014/main" id="{424CD729-3167-410A-80D8-33F052AC8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9805" y="612770"/>
            <a:ext cx="6402425" cy="3426233"/>
          </a:xfrm>
          <a:prstGeom prst="rect">
            <a:avLst/>
          </a:prstGeom>
          <a:effectLst/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9FEB7507-8B63-4073-9275-1552B7AFF4AE}"/>
              </a:ext>
            </a:extLst>
          </p:cNvPr>
          <p:cNvSpPr txBox="1"/>
          <p:nvPr/>
        </p:nvSpPr>
        <p:spPr>
          <a:xfrm>
            <a:off x="309586" y="5856371"/>
            <a:ext cx="1155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Variety of items or the number of distinct items decreased from 2013 to 2015. However, the total number of  items sold did not decrease over time.</a:t>
            </a:r>
          </a:p>
        </p:txBody>
      </p:sp>
    </p:spTree>
    <p:extLst>
      <p:ext uri="{BB962C8B-B14F-4D97-AF65-F5344CB8AC3E}">
        <p14:creationId xmlns:p14="http://schemas.microsoft.com/office/powerpoint/2010/main" val="24182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280AFE-586F-423F-ACDA-C940E683E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74" y="549207"/>
            <a:ext cx="5938730" cy="3291844"/>
          </a:xfrm>
          <a:prstGeom prst="rect">
            <a:avLst/>
          </a:prstGeom>
          <a:effectLst/>
        </p:spPr>
      </p:pic>
      <p:sp useBgFill="1">
        <p:nvSpPr>
          <p:cNvPr id="117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866BA-BDCA-4DCF-AEB8-E393D78A3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0107" y="628638"/>
            <a:ext cx="4758305" cy="3291844"/>
          </a:xfrm>
          <a:prstGeom prst="rect">
            <a:avLst/>
          </a:prstGeom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9E09F9-7586-467C-B57B-528BF5D0D904}"/>
              </a:ext>
            </a:extLst>
          </p:cNvPr>
          <p:cNvSpPr txBox="1"/>
          <p:nvPr/>
        </p:nvSpPr>
        <p:spPr>
          <a:xfrm>
            <a:off x="810388" y="4579627"/>
            <a:ext cx="1049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four months has the highest amount of sales. December is significantly high because of Christmas.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75D1E-1292-4F18-97AC-D3C38E77508E}"/>
              </a:ext>
            </a:extLst>
          </p:cNvPr>
          <p:cNvSpPr txBox="1"/>
          <p:nvPr/>
        </p:nvSpPr>
        <p:spPr>
          <a:xfrm>
            <a:off x="810388" y="5456765"/>
            <a:ext cx="10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including Friday has the highest amount of sales compared to weekdays.</a:t>
            </a:r>
          </a:p>
        </p:txBody>
      </p:sp>
    </p:spTree>
    <p:extLst>
      <p:ext uri="{BB962C8B-B14F-4D97-AF65-F5344CB8AC3E}">
        <p14:creationId xmlns:p14="http://schemas.microsoft.com/office/powerpoint/2010/main" val="36004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Content Placeholder 4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99DE49-7255-44EA-A738-C84BFBA05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9018751" cy="3291844"/>
          </a:xfrm>
          <a:prstGeom prst="rect">
            <a:avLst/>
          </a:prstGeom>
          <a:effectLst/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EF2FF4-3B21-4958-838D-703682641A20}"/>
              </a:ext>
            </a:extLst>
          </p:cNvPr>
          <p:cNvSpPr txBox="1"/>
          <p:nvPr/>
        </p:nvSpPr>
        <p:spPr>
          <a:xfrm>
            <a:off x="761205" y="5181600"/>
            <a:ext cx="1078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of the top 10 sold items are game related like PS3, PS4, Xbox. However, Sony Play Station has the  highest amount of sales with more than 200 millions. </a:t>
            </a:r>
          </a:p>
        </p:txBody>
      </p:sp>
    </p:spTree>
    <p:extLst>
      <p:ext uri="{BB962C8B-B14F-4D97-AF65-F5344CB8AC3E}">
        <p14:creationId xmlns:p14="http://schemas.microsoft.com/office/powerpoint/2010/main" val="655870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5" name="Oval 1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5" name="Rectangle 1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: Shape 1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BD083-A82A-4206-BA78-981C7584A9F7}"/>
              </a:ext>
            </a:extLst>
          </p:cNvPr>
          <p:cNvSpPr txBox="1"/>
          <p:nvPr/>
        </p:nvSpPr>
        <p:spPr>
          <a:xfrm>
            <a:off x="761206" y="4971024"/>
            <a:ext cx="1005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77 Percent of all the items are below $1000.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average item price is $890.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48C646C-3EA1-43CF-92F7-2CBF12D08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357809" y="171913"/>
            <a:ext cx="10079698" cy="3883620"/>
          </a:xfrm>
        </p:spPr>
      </p:pic>
    </p:spTree>
    <p:extLst>
      <p:ext uri="{BB962C8B-B14F-4D97-AF65-F5344CB8AC3E}">
        <p14:creationId xmlns:p14="http://schemas.microsoft.com/office/powerpoint/2010/main" val="373023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C1F1B249-3FA7-473A-8751-B3222A5C7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492" y="76200"/>
            <a:ext cx="5990389" cy="2741608"/>
          </a:xfrm>
          <a:prstGeom prst="rect">
            <a:avLst/>
          </a:prstGeom>
          <a:effectLst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754C0B-D4DA-4361-A4BB-926E51034F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4994020" y="2892347"/>
            <a:ext cx="7767823" cy="3709642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AB405-9841-45A4-99C9-2E31A8766B6C}"/>
              </a:ext>
            </a:extLst>
          </p:cNvPr>
          <p:cNvSpPr txBox="1"/>
          <p:nvPr/>
        </p:nvSpPr>
        <p:spPr>
          <a:xfrm>
            <a:off x="5923721" y="296848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4F0CE-587F-458D-84AD-DF828483F946}"/>
              </a:ext>
            </a:extLst>
          </p:cNvPr>
          <p:cNvSpPr txBox="1"/>
          <p:nvPr/>
        </p:nvSpPr>
        <p:spPr>
          <a:xfrm>
            <a:off x="356873" y="1870721"/>
            <a:ext cx="4382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six months of data set are May – October, and the sales are at the lowest during the year at this period.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4AFC9-08DA-4FF8-8AA2-F5DD13CC0495}"/>
              </a:ext>
            </a:extLst>
          </p:cNvPr>
          <p:cNvSpPr txBox="1"/>
          <p:nvPr/>
        </p:nvSpPr>
        <p:spPr>
          <a:xfrm>
            <a:off x="356873" y="4499113"/>
            <a:ext cx="4001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a time series forecasting model on the monthly sales data, the forecasting results from the model was 70%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5" name="Oval 1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5" name="Rectangle 1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: Shape 1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BD083-A82A-4206-BA78-981C7584A9F7}"/>
              </a:ext>
            </a:extLst>
          </p:cNvPr>
          <p:cNvSpPr txBox="1"/>
          <p:nvPr/>
        </p:nvSpPr>
        <p:spPr>
          <a:xfrm>
            <a:off x="761206" y="4971024"/>
            <a:ext cx="1005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forecasted data mostly follows the same pattern as historical data,  so the forecast can be considered satisfactory. 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C8BF8A6-A21F-4679-BFA6-BD8869A315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-574878" y="-1"/>
            <a:ext cx="11698490" cy="4188315"/>
          </a:xfrm>
        </p:spPr>
      </p:pic>
    </p:spTree>
    <p:extLst>
      <p:ext uri="{BB962C8B-B14F-4D97-AF65-F5344CB8AC3E}">
        <p14:creationId xmlns:p14="http://schemas.microsoft.com/office/powerpoint/2010/main" val="146135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F9E44C-F989-4A28-97A5-33F318904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050B5-F1CA-4E91-8CBD-108CC69E0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3722 items are  discarded from sales list. Replacing the discarded items with new items would increase the sales. </a:t>
            </a:r>
          </a:p>
          <a:p>
            <a:r>
              <a:rPr lang="en-US" dirty="0"/>
              <a:t>The forecasted sales for next two months,  i.e.  November and December are increasing.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A92214-8E99-4FF9-8039-3A6F957A3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FE356C-F969-4400-AF94-A12B01857E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Creating a time series model containing  all the potential features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90337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Sales Forecasting</vt:lpstr>
      <vt:lpstr>The total amount of sales increased, however, there is no complete data for 2015’s sales.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</dc:title>
  <dc:creator>Khwaja Jalal Sediqi</dc:creator>
  <cp:lastModifiedBy>Khwaja Jalal Sediqi</cp:lastModifiedBy>
  <cp:revision>11</cp:revision>
  <dcterms:created xsi:type="dcterms:W3CDTF">2020-09-22T02:23:24Z</dcterms:created>
  <dcterms:modified xsi:type="dcterms:W3CDTF">2020-09-22T04:30:45Z</dcterms:modified>
</cp:coreProperties>
</file>