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6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nda Mthembu" userId="2c073dfa-72e1-49db-b2ca-d5e33b47b851" providerId="ADAL" clId="{3EE18C99-1141-4A27-A13C-73EAC94EB08E}"/>
    <pc:docChg chg="modSld">
      <pc:chgData name="Asanda Mthembu" userId="2c073dfa-72e1-49db-b2ca-d5e33b47b851" providerId="ADAL" clId="{3EE18C99-1141-4A27-A13C-73EAC94EB08E}" dt="2025-06-10T09:16:00.172" v="17" actId="20577"/>
      <pc:docMkLst>
        <pc:docMk/>
      </pc:docMkLst>
      <pc:sldChg chg="modSp mod">
        <pc:chgData name="Asanda Mthembu" userId="2c073dfa-72e1-49db-b2ca-d5e33b47b851" providerId="ADAL" clId="{3EE18C99-1141-4A27-A13C-73EAC94EB08E}" dt="2025-06-10T09:16:00.172" v="17" actId="20577"/>
        <pc:sldMkLst>
          <pc:docMk/>
          <pc:sldMk cId="0" sldId="258"/>
        </pc:sldMkLst>
        <pc:spChg chg="mod">
          <ac:chgData name="Asanda Mthembu" userId="2c073dfa-72e1-49db-b2ca-d5e33b47b851" providerId="ADAL" clId="{3EE18C99-1141-4A27-A13C-73EAC94EB08E}" dt="2025-06-10T09:16:00.172" v="1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sanda Mthembu" userId="2c073dfa-72e1-49db-b2ca-d5e33b47b851" providerId="ADAL" clId="{3EE18C99-1141-4A27-A13C-73EAC94EB08E}" dt="2025-06-10T09:15:41.674" v="9" actId="6549"/>
        <pc:sldMkLst>
          <pc:docMk/>
          <pc:sldMk cId="0" sldId="259"/>
        </pc:sldMkLst>
        <pc:spChg chg="mod">
          <ac:chgData name="Asanda Mthembu" userId="2c073dfa-72e1-49db-b2ca-d5e33b47b851" providerId="ADAL" clId="{3EE18C99-1141-4A27-A13C-73EAC94EB08E}" dt="2025-06-10T09:15:41.674" v="9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Asanda Mthembu" userId="2c073dfa-72e1-49db-b2ca-d5e33b47b851" providerId="ADAL" clId="{3EE18C99-1141-4A27-A13C-73EAC94EB08E}" dt="2025-06-10T09:15:12.199" v="5" actId="20577"/>
        <pc:sldMkLst>
          <pc:docMk/>
          <pc:sldMk cId="0" sldId="260"/>
        </pc:sldMkLst>
        <pc:spChg chg="mod">
          <ac:chgData name="Asanda Mthembu" userId="2c073dfa-72e1-49db-b2ca-d5e33b47b851" providerId="ADAL" clId="{3EE18C99-1141-4A27-A13C-73EAC94EB08E}" dt="2025-06-10T09:15:12.199" v="5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Asanda Mthembu" userId="2c073dfa-72e1-49db-b2ca-d5e33b47b851" providerId="ADAL" clId="{3EE18C99-1141-4A27-A13C-73EAC94EB08E}" dt="2025-06-10T09:15:01.065" v="2" actId="20577"/>
        <pc:sldMkLst>
          <pc:docMk/>
          <pc:sldMk cId="0" sldId="261"/>
        </pc:sldMkLst>
        <pc:spChg chg="mod">
          <ac:chgData name="Asanda Mthembu" userId="2c073dfa-72e1-49db-b2ca-d5e33b47b851" providerId="ADAL" clId="{3EE18C99-1141-4A27-A13C-73EAC94EB08E}" dt="2025-06-10T09:15:01.065" v="2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421D1-E3B1-A4A9-304D-7CADFEA734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2604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ZA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 - Operational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Dengue Outbreaks with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Project Supporting SDG 3: Good Health and Well-being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SDG 3 aims to ensure healthy lives and promote well-being for all.</a:t>
            </a:r>
          </a:p>
          <a:p>
            <a:r>
              <a:t>Dengue outbreaks are hard to predict and can overwhelm health systems.</a:t>
            </a:r>
          </a:p>
          <a:p>
            <a:r>
              <a:t>Early predictions can help prevent spread and reduce fatalities.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Supervised Learning - Binary Classification</a:t>
            </a:r>
          </a:p>
          <a:p>
            <a:r>
              <a:rPr dirty="0"/>
              <a:t>Algorithm: Decision Tree Classifier</a:t>
            </a:r>
          </a:p>
          <a:p>
            <a:r>
              <a:rPr dirty="0"/>
              <a:t>Target: Outbreak (1 if </a:t>
            </a:r>
            <a:r>
              <a:rPr dirty="0" err="1"/>
              <a:t>total_cases</a:t>
            </a:r>
            <a:r>
              <a:rPr dirty="0"/>
              <a:t> &gt; 0, else 0)</a:t>
            </a:r>
          </a:p>
          <a:p>
            <a:r>
              <a:rPr dirty="0"/>
              <a:t>Features: Temperature, humidity, precipitation, NDVI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</a:t>
            </a:r>
            <a:r>
              <a:rPr dirty="0" err="1"/>
              <a:t>DengAI</a:t>
            </a:r>
            <a:r>
              <a:rPr dirty="0"/>
              <a:t> – Predicting Disease Spread (Kaggle)</a:t>
            </a:r>
          </a:p>
          <a:p>
            <a:r>
              <a:rPr dirty="0"/>
              <a:t> Tools: Python, </a:t>
            </a:r>
            <a:r>
              <a:rPr dirty="0" err="1"/>
              <a:t>Jupyter</a:t>
            </a:r>
            <a:r>
              <a:rPr dirty="0"/>
              <a:t> Notebook, Scikit-learn, Pandas</a:t>
            </a:r>
          </a:p>
          <a:p>
            <a:r>
              <a:rPr dirty="0"/>
              <a:t> Data Cleaning: Handle missing values, normalize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Accuracy: ~85%</a:t>
            </a:r>
          </a:p>
          <a:p>
            <a:r>
              <a:rPr dirty="0"/>
              <a:t> Evaluation: Confusion Matrix, Classification Report, ROC Curve</a:t>
            </a:r>
          </a:p>
          <a:p>
            <a:r>
              <a:rPr dirty="0"/>
              <a:t> High precision and recall for both outbreak and non-outbreak cases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Risk of biased predictions if data lacks diversity</a:t>
            </a:r>
          </a:p>
          <a:p>
            <a:r>
              <a:rPr dirty="0"/>
              <a:t> Must ensure fairness for all regions and populations</a:t>
            </a:r>
          </a:p>
          <a:p>
            <a:r>
              <a:rPr dirty="0"/>
              <a:t> Supports sustainability by reducing strain on healthcare 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model empowers early disease detection and resource planning.</a:t>
            </a:r>
          </a:p>
          <a:p>
            <a:r>
              <a:t>Helps reduce spread, save lives, and strengthen health systems.</a:t>
            </a:r>
          </a:p>
          <a:p>
            <a:r>
              <a:t>Directly supports SDG 3: Good Health and Well-being.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Predicting Dengue Outbreaks with Machine Learning</vt:lpstr>
      <vt:lpstr>Problem Statement</vt:lpstr>
      <vt:lpstr>Machine Learning Approach</vt:lpstr>
      <vt:lpstr>Dataset &amp; Tools</vt:lpstr>
      <vt:lpstr>Results</vt:lpstr>
      <vt:lpstr>Ethical Considerations</vt:lpstr>
      <vt:lpstr>Conclusion and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Asanda Mthembu</cp:lastModifiedBy>
  <cp:revision>1</cp:revision>
  <dcterms:created xsi:type="dcterms:W3CDTF">2013-01-27T09:14:16Z</dcterms:created>
  <dcterms:modified xsi:type="dcterms:W3CDTF">2025-06-10T09:17:40Z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ecee07-b3f1-4b0a-ab4f-f5232bf020b4_Enabled">
    <vt:lpwstr>true</vt:lpwstr>
  </property>
  <property fmtid="{D5CDD505-2E9C-101B-9397-08002B2CF9AE}" pid="3" name="MSIP_Label_50ecee07-b3f1-4b0a-ab4f-f5232bf020b4_SetDate">
    <vt:lpwstr>2025-06-10T09:15:05Z</vt:lpwstr>
  </property>
  <property fmtid="{D5CDD505-2E9C-101B-9397-08002B2CF9AE}" pid="4" name="MSIP_Label_50ecee07-b3f1-4b0a-ab4f-f5232bf020b4_Method">
    <vt:lpwstr>Standard</vt:lpwstr>
  </property>
  <property fmtid="{D5CDD505-2E9C-101B-9397-08002B2CF9AE}" pid="5" name="MSIP_Label_50ecee07-b3f1-4b0a-ab4f-f5232bf020b4_Name">
    <vt:lpwstr>Operational</vt:lpwstr>
  </property>
  <property fmtid="{D5CDD505-2E9C-101B-9397-08002B2CF9AE}" pid="6" name="MSIP_Label_50ecee07-b3f1-4b0a-ab4f-f5232bf020b4_SiteId">
    <vt:lpwstr>44b4ac13-76f4-41d3-94d7-4b48235482b6</vt:lpwstr>
  </property>
  <property fmtid="{D5CDD505-2E9C-101B-9397-08002B2CF9AE}" pid="7" name="MSIP_Label_50ecee07-b3f1-4b0a-ab4f-f5232bf020b4_ActionId">
    <vt:lpwstr>3e665099-0be4-4fde-b862-cc9633c231c3</vt:lpwstr>
  </property>
  <property fmtid="{D5CDD505-2E9C-101B-9397-08002B2CF9AE}" pid="8" name="MSIP_Label_50ecee07-b3f1-4b0a-ab4f-f5232bf020b4_ContentBits">
    <vt:lpwstr>1</vt:lpwstr>
  </property>
  <property fmtid="{D5CDD505-2E9C-101B-9397-08002B2CF9AE}" pid="9" name="MSIP_Label_50ecee07-b3f1-4b0a-ab4f-f5232bf020b4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Sensitivity - Operational</vt:lpwstr>
  </property>
</Properties>
</file>