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03" r:id="rId1"/>
  </p:sldMasterIdLst>
  <p:notesMasterIdLst>
    <p:notesMasterId r:id="rId2"/>
  </p:notesMasterIdLst>
  <p:sldIdLst>
    <p:sldId id="271" r:id="rId3"/>
    <p:sldId id="272" r:id="rId4"/>
    <p:sldId id="283" r:id="rId5"/>
    <p:sldId id="328" r:id="rId6"/>
    <p:sldId id="329" r:id="rId7"/>
    <p:sldId id="320" r:id="rId8"/>
    <p:sldId id="314" r:id="rId9"/>
    <p:sldId id="322" r:id="rId10"/>
    <p:sldId id="315" r:id="rId11"/>
    <p:sldId id="321" r:id="rId12"/>
    <p:sldId id="316" r:id="rId13"/>
    <p:sldId id="323" r:id="rId14"/>
    <p:sldId id="330" r:id="rId15"/>
    <p:sldId id="318" r:id="rId16"/>
    <p:sldId id="324" r:id="rId17"/>
    <p:sldId id="331" r:id="rId18"/>
    <p:sldId id="319" r:id="rId19"/>
    <p:sldId id="325" r:id="rId20"/>
    <p:sldId id="332" r:id="rId21"/>
    <p:sldId id="302" r:id="rId22"/>
    <p:sldId id="281" r:id="rId23"/>
    <p:sldId id="295" r:id="rId24"/>
    <p:sldId id="305" r:id="rId25"/>
    <p:sldId id="306" r:id="rId26"/>
    <p:sldId id="307" r:id="rId27"/>
    <p:sldId id="308" r:id="rId28"/>
    <p:sldId id="309" r:id="rId29"/>
    <p:sldId id="333" r:id="rId30"/>
    <p:sldId id="303" r:id="rId31"/>
    <p:sldId id="326" r:id="rId32"/>
    <p:sldId id="327" r:id="rId33"/>
    <p:sldId id="292" r:id="rId34"/>
    <p:sldId id="299" r:id="rId35"/>
    <p:sldId id="300" r:id="rId36"/>
    <p:sldId id="301" r:id="rId37"/>
    <p:sldId id="310" r:id="rId38"/>
    <p:sldId id="311" r:id="rId39"/>
    <p:sldId id="312" r:id="rId40"/>
    <p:sldId id="313" r:id="rId41"/>
    <p:sldId id="334" r:id="rId4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p:present/>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785" autoAdjust="0"/>
    <p:restoredTop sz="94660"/>
  </p:normalViewPr>
  <p:slideViewPr>
    <p:cSldViewPr snapToGrid="0">
      <p:cViewPr varScale="1">
        <p:scale>
          <a:sx n="100" d="100"/>
          <a:sy n="100" d="100"/>
        </p:scale>
        <p:origin x="1632" y="72"/>
      </p:cViewPr>
      <p:guideLst>
        <p:guide orient="horz" pos="2157"/>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presProps" Target="presProps.xml"  /><Relationship Id="rId44" Type="http://schemas.openxmlformats.org/officeDocument/2006/relationships/viewProps" Target="viewProps.xml"  /><Relationship Id="rId45" Type="http://schemas.openxmlformats.org/officeDocument/2006/relationships/theme" Target="theme/theme1.xml"  /><Relationship Id="rId46"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2025-06-24</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6</a:t>
            </a:fld>
            <a:endParaRPr lang="en-US" altLang="en-US"/>
          </a:p>
        </p:txBody>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16</a:t>
            </a:fld>
            <a:endParaRPr lang="en-US" altLang="en-US"/>
          </a:p>
        </p:txBody>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17</a:t>
            </a:fld>
            <a:endParaRPr lang="en-US" altLang="en-US"/>
          </a:p>
        </p:txBody>
      </p:sp>
    </p:spTree>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18</a:t>
            </a:fld>
            <a:endParaRPr lang="en-US" altLang="en-US"/>
          </a:p>
        </p:txBody>
      </p:sp>
    </p:spTree>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19</a:t>
            </a:fld>
            <a:endParaRPr lang="en-US" altLang="en-US"/>
          </a:p>
        </p:txBody>
      </p:sp>
    </p:spTree>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20</a:t>
            </a:fld>
            <a:endParaRPr lang="en-US" altLang="en-US"/>
          </a:p>
        </p:txBody>
      </p:sp>
    </p:spTree>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24</a:t>
            </a:fld>
            <a:endParaRPr lang="en-US" altLang="en-US"/>
          </a:p>
        </p:txBody>
      </p:sp>
    </p:spTree>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25</a:t>
            </a:fld>
            <a:endParaRPr lang="en-US" altLang="en-US"/>
          </a:p>
        </p:txBody>
      </p:sp>
    </p:spTree>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26</a:t>
            </a:fld>
            <a:endParaRPr lang="en-US" altLang="en-US"/>
          </a:p>
        </p:txBody>
      </p:sp>
    </p:spTree>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27</a:t>
            </a:fld>
            <a:endParaRPr lang="en-US" altLang="en-US"/>
          </a:p>
        </p:txBody>
      </p:sp>
    </p:spTree>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28</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7</a:t>
            </a:fld>
            <a:endParaRPr lang="en-US" altLang="en-US"/>
          </a:p>
        </p:txBody>
      </p:sp>
    </p:spTree>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29</a:t>
            </a:fld>
            <a:endParaRPr lang="en-US" altLang="en-US"/>
          </a:p>
        </p:txBody>
      </p:sp>
    </p:spTree>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33</a:t>
            </a:fld>
            <a:endParaRPr lang="en-US" altLang="en-US"/>
          </a:p>
        </p:txBody>
      </p:sp>
    </p:spTree>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34</a:t>
            </a:fld>
            <a:endParaRPr lang="en-US" altLang="en-US"/>
          </a:p>
        </p:txBody>
      </p:sp>
    </p:spTree>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35</a:t>
            </a:fld>
            <a:endParaRPr lang="en-US" altLang="en-US"/>
          </a:p>
        </p:txBody>
      </p:sp>
    </p:spTree>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36</a:t>
            </a:fld>
            <a:endParaRPr lang="en-US" altLang="en-US"/>
          </a:p>
        </p:txBody>
      </p:sp>
    </p:spTree>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37</a:t>
            </a:fld>
            <a:endParaRPr lang="en-US" altLang="en-US"/>
          </a:p>
        </p:txBody>
      </p:sp>
    </p:spTree>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38</a:t>
            </a:fld>
            <a:endParaRPr lang="en-US" altLang="en-US"/>
          </a:p>
        </p:txBody>
      </p:sp>
    </p:spTree>
  </p:cSld>
  <p:clrMapOvr>
    <a:masterClrMapping/>
  </p:clrMapOvr>
</p:notes>
</file>

<file path=ppt/notesSlides/notesSlide2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39</a:t>
            </a:fld>
            <a:endParaRPr lang="en-US" altLang="en-US"/>
          </a:p>
        </p:txBody>
      </p:sp>
    </p:spTree>
  </p:cSld>
  <p:clrMapOvr>
    <a:masterClrMapping/>
  </p:clrMapOvr>
</p:notes>
</file>

<file path=ppt/notesSlides/notesSlide2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40</a:t>
            </a:fld>
            <a:endParaRPr lang="en-US" altLang="en-US"/>
          </a:p>
        </p:txBody>
      </p:sp>
    </p:spTree>
  </p:cSld>
  <p:clrMapOvr>
    <a:masterClrMapping/>
  </p:clrMapOvr>
</p:notes>
</file>

<file path=ppt/notesSlides/notesSlide2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41</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8</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en-US" altLang="ko-KR"/>
              <a:t/>
            </a:r>
            <a:endParaRPr lang="en-US" altLang="ko-KR"/>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9</a:t>
            </a:fld>
            <a:endParaRPr lang="en-US" altLang="en-US"/>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11</a:t>
            </a:fld>
            <a:endParaRPr lang="en-US" altLang="en-US"/>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12</a:t>
            </a:fld>
            <a:endParaRPr lang="en-US" altLang="en-US"/>
          </a:p>
        </p:txBody>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13</a:t>
            </a:fld>
            <a:endParaRPr lang="en-US" altLang="en-US"/>
          </a:p>
        </p:txBody>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14</a:t>
            </a:fld>
            <a:endParaRPr lang="en-US" altLang="en-US"/>
          </a:p>
        </p:txBody>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ko-KR" altLang="en-US"/>
              <a:t/>
            </a:r>
            <a:endParaRPr lang="ko-KR" altLang="en-US"/>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15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D90640-7EB0-BE1D-FA8A-7A3A60D87864}"/>
              </a:ext>
            </a:extLst>
          </p:cNvPr>
          <p:cNvSpPr txBox="1"/>
          <p:nvPr userDrawn="1"/>
        </p:nvSpPr>
        <p:spPr>
          <a:xfrm>
            <a:off x="9998245" y="6501660"/>
            <a:ext cx="2194833" cy="230832"/>
          </a:xfrm>
          <a:prstGeom prst="rect">
            <a:avLst/>
          </a:prstGeom>
          <a:noFill/>
        </p:spPr>
        <p:txBody>
          <a:bodyPr wrap="none" rtlCol="0">
            <a:spAutoFit/>
          </a:bodyPr>
          <a:lstStyle/>
          <a:p>
            <a:pPr algn="r"/>
            <a:r>
              <a:rPr lang="en-US" altLang="ko-KR" sz="900" dirty="0">
                <a:solidFill>
                  <a:schemeClr val="tx1">
                    <a:lumMod val="75000"/>
                    <a:lumOff val="25000"/>
                  </a:schemeClr>
                </a:solidFill>
                <a:latin typeface="Arial" panose="020B0604020202020204" pitchFamily="34" charset="0"/>
                <a:cs typeface="Arial" panose="020B0604020202020204" pitchFamily="34" charset="0"/>
              </a:rPr>
              <a:t>ⓒSaebyeol Yu.</a:t>
            </a:r>
            <a:r>
              <a:rPr lang="ko-KR" altLang="en-US" sz="900" dirty="0">
                <a:solidFill>
                  <a:schemeClr val="tx1">
                    <a:lumMod val="75000"/>
                    <a:lumOff val="25000"/>
                  </a:schemeClr>
                </a:solidFill>
                <a:latin typeface="Arial" panose="020B0604020202020204" pitchFamily="34" charset="0"/>
                <a:cs typeface="Arial" panose="020B0604020202020204" pitchFamily="34" charset="0"/>
              </a:rPr>
              <a:t> </a:t>
            </a:r>
            <a:r>
              <a:rPr lang="en-US" altLang="ko-KR" sz="900" dirty="0" err="1">
                <a:solidFill>
                  <a:schemeClr val="tx1">
                    <a:lumMod val="75000"/>
                    <a:lumOff val="25000"/>
                  </a:schemeClr>
                </a:solidFill>
                <a:latin typeface="Arial" panose="020B0604020202020204" pitchFamily="34" charset="0"/>
                <a:cs typeface="Arial" panose="020B0604020202020204" pitchFamily="34" charset="0"/>
              </a:rPr>
              <a:t>Saebyeol’s</a:t>
            </a:r>
            <a:r>
              <a:rPr lang="ko-KR" altLang="en-US" sz="900" dirty="0">
                <a:solidFill>
                  <a:schemeClr val="tx1">
                    <a:lumMod val="75000"/>
                    <a:lumOff val="25000"/>
                  </a:schemeClr>
                </a:solidFill>
                <a:latin typeface="Arial" panose="020B0604020202020204" pitchFamily="34" charset="0"/>
                <a:cs typeface="Arial" panose="020B0604020202020204" pitchFamily="34" charset="0"/>
              </a:rPr>
              <a:t> </a:t>
            </a:r>
            <a:r>
              <a:rPr lang="en-US" altLang="ko-KR" sz="900" dirty="0">
                <a:solidFill>
                  <a:schemeClr val="tx1">
                    <a:lumMod val="75000"/>
                    <a:lumOff val="25000"/>
                  </a:schemeClr>
                </a:solidFill>
                <a:latin typeface="Arial" panose="020B0604020202020204" pitchFamily="34" charset="0"/>
                <a:cs typeface="Arial" panose="020B0604020202020204" pitchFamily="34" charset="0"/>
              </a:rPr>
              <a:t>PowerPoint</a:t>
            </a:r>
            <a:endParaRPr lang="ko-KR" altLang="en-US" sz="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FC0A8D6C-2166-C593-56DA-F8BC31AF5076}"/>
              </a:ext>
            </a:extLst>
          </p:cNvPr>
          <p:cNvSpPr>
            <a:spLocks noGrp="1"/>
          </p:cNvSpPr>
          <p:nvPr>
            <p:ph type="dt" sz="half" idx="10"/>
          </p:nvPr>
        </p:nvSpPr>
        <p:spPr/>
        <p:txBody>
          <a:bodyPr/>
          <a:lstStyle/>
          <a:p>
            <a:fld id="{772F5193-41CD-4063-B0C7-05E32D5C3CCF}" type="datetimeFigureOut">
              <a:rPr lang="ko-KR" altLang="en-US" smtClean="0"/>
              <a:t>2025-06-10</a:t>
            </a:fld>
            <a:endParaRPr lang="ko-KR" altLang="en-US"/>
          </a:p>
        </p:txBody>
      </p:sp>
      <p:sp>
        <p:nvSpPr>
          <p:cNvPr id="3" name="바닥글 개체 틀 2">
            <a:extLst>
              <a:ext uri="{FF2B5EF4-FFF2-40B4-BE49-F238E27FC236}">
                <a16:creationId xmlns:a16="http://schemas.microsoft.com/office/drawing/2014/main" id="{DC3355A0-B053-055C-A48D-03DCA4984DD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8A9E0C0-C208-C880-12BC-22614B99B3AA}"/>
              </a:ext>
            </a:extLst>
          </p:cNvPr>
          <p:cNvSpPr>
            <a:spLocks noGrp="1"/>
          </p:cNvSpPr>
          <p:nvPr>
            <p:ph type="sldNum" sz="quarter" idx="12"/>
          </p:nvPr>
        </p:nvSpPr>
        <p:spPr/>
        <p:txBody>
          <a:bodyPr/>
          <a:lstStyle/>
          <a:p>
            <a:fld id="{9C41A778-E908-4432-BB93-29EAA93A69D6}" type="slidenum">
              <a:rPr lang="ko-KR" altLang="en-US" smtClean="0"/>
              <a:t>‹#›</a:t>
            </a:fld>
            <a:endParaRPr lang="ko-KR" altLang="en-US"/>
          </a:p>
        </p:txBody>
      </p:sp>
    </p:spTree>
    <p:extLst>
      <p:ext uri="{BB962C8B-B14F-4D97-AF65-F5344CB8AC3E}">
        <p14:creationId xmlns:p14="http://schemas.microsoft.com/office/powerpoint/2010/main" val="36105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D90640-7EB0-BE1D-FA8A-7A3A60D87864}"/>
              </a:ext>
            </a:extLst>
          </p:cNvPr>
          <p:cNvSpPr txBox="1"/>
          <p:nvPr userDrawn="1"/>
        </p:nvSpPr>
        <p:spPr>
          <a:xfrm>
            <a:off x="9982200" y="6501660"/>
            <a:ext cx="2194833"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FC0A8D6C-2166-C593-56DA-F8BC31AF5076}"/>
              </a:ext>
            </a:extLst>
          </p:cNvPr>
          <p:cNvSpPr>
            <a:spLocks noGrp="1"/>
          </p:cNvSpPr>
          <p:nvPr>
            <p:ph type="dt" sz="half" idx="10"/>
          </p:nvPr>
        </p:nvSpPr>
        <p:spPr/>
        <p:txBody>
          <a:bodyPr/>
          <a:lstStyle/>
          <a:p>
            <a:fld id="{772F5193-41CD-4063-B0C7-05E32D5C3CCF}" type="datetimeFigureOut">
              <a:rPr lang="ko-KR" altLang="en-US" smtClean="0"/>
              <a:t>2025-06-10</a:t>
            </a:fld>
            <a:endParaRPr lang="ko-KR" altLang="en-US"/>
          </a:p>
        </p:txBody>
      </p:sp>
      <p:sp>
        <p:nvSpPr>
          <p:cNvPr id="3" name="바닥글 개체 틀 2">
            <a:extLst>
              <a:ext uri="{FF2B5EF4-FFF2-40B4-BE49-F238E27FC236}">
                <a16:creationId xmlns:a16="http://schemas.microsoft.com/office/drawing/2014/main" id="{DC3355A0-B053-055C-A48D-03DCA4984DD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8A9E0C0-C208-C880-12BC-22614B99B3AA}"/>
              </a:ext>
            </a:extLst>
          </p:cNvPr>
          <p:cNvSpPr>
            <a:spLocks noGrp="1"/>
          </p:cNvSpPr>
          <p:nvPr>
            <p:ph type="sldNum" sz="quarter" idx="12"/>
          </p:nvPr>
        </p:nvSpPr>
        <p:spPr/>
        <p:txBody>
          <a:bodyPr/>
          <a:lstStyle/>
          <a:p>
            <a:fld id="{9C41A778-E908-4432-BB93-29EAA93A69D6}" type="slidenum">
              <a:rPr lang="ko-KR" altLang="en-US" smtClean="0"/>
              <a:t>‹#›</a:t>
            </a:fld>
            <a:endParaRPr lang="ko-KR" altLang="en-US"/>
          </a:p>
        </p:txBody>
      </p:sp>
    </p:spTree>
    <p:extLst>
      <p:ext uri="{BB962C8B-B14F-4D97-AF65-F5344CB8AC3E}">
        <p14:creationId xmlns:p14="http://schemas.microsoft.com/office/powerpoint/2010/main" val="30195779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D2A1902-5E0F-4C85-6B9B-CFB8C95C2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6124FC5-232C-D503-51B2-2388BA704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DD67C67-55AD-BA6E-8404-A37284FE8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F5193-41CD-4063-B0C7-05E32D5C3CCF}" type="datetimeFigureOut">
              <a:rPr lang="ko-KR" altLang="en-US" smtClean="0"/>
              <a:t>2025-06-10</a:t>
            </a:fld>
            <a:endParaRPr lang="ko-KR" altLang="en-US"/>
          </a:p>
        </p:txBody>
      </p:sp>
      <p:sp>
        <p:nvSpPr>
          <p:cNvPr id="5" name="바닥글 개체 틀 4">
            <a:extLst>
              <a:ext uri="{FF2B5EF4-FFF2-40B4-BE49-F238E27FC236}">
                <a16:creationId xmlns:a16="http://schemas.microsoft.com/office/drawing/2014/main" id="{E6847630-7AE5-2706-2404-F94D6A4CF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5DA98C0-863E-3233-E6CC-C61C5150E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1A778-E908-4432-BB93-29EAA93A69D6}" type="slidenum">
              <a:rPr lang="ko-KR" altLang="en-US" smtClean="0"/>
              <a:t>‹#›</a:t>
            </a:fld>
            <a:endParaRPr lang="ko-KR" altLang="en-US"/>
          </a:p>
        </p:txBody>
      </p:sp>
    </p:spTree>
    <p:extLst>
      <p:ext uri="{BB962C8B-B14F-4D97-AF65-F5344CB8AC3E}">
        <p14:creationId xmlns:p14="http://schemas.microsoft.com/office/powerpoint/2010/main" val="599667220"/>
      </p:ext>
    </p:extLst>
  </p:cSld>
  <p:clrMap bg1="lt1" tx1="dk1" bg2="lt2" tx2="dk2" accent1="accent1" accent2="accent2" accent3="accent3" accent4="accent4" accent5="accent5" accent6="accent6" hlink="hlink" folHlink="folHlink"/>
  <p:sldLayoutIdLst>
    <p:sldLayoutId id="2147483655" r:id="rId1"/>
    <p:sldLayoutId id="214748366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1.xml"  /><Relationship Id="rId3" Type="http://schemas.openxmlformats.org/officeDocument/2006/relationships/image" Target="../media/image7.png"  /><Relationship Id="rId4" Type="http://schemas.openxmlformats.org/officeDocument/2006/relationships/image" Target="../media/image8.png"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1.xml"  /><Relationship Id="rId3" Type="http://schemas.openxmlformats.org/officeDocument/2006/relationships/image" Target="../media/image9.png"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1.xml"  /><Relationship Id="rId3" Type="http://schemas.openxmlformats.org/officeDocument/2006/relationships/image" Target="../media/image10.png"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1.xml"  /><Relationship Id="rId3" Type="http://schemas.openxmlformats.org/officeDocument/2006/relationships/image" Target="../media/image12.png"  /><Relationship Id="rId4" Type="http://schemas.openxmlformats.org/officeDocument/2006/relationships/image" Target="../media/image13.png"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1.xml"  /><Relationship Id="rId3" Type="http://schemas.openxmlformats.org/officeDocument/2006/relationships/image" Target="../media/image14.png"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1.xml"  /><Relationship Id="rId3" Type="http://schemas.openxmlformats.org/officeDocument/2006/relationships/image" Target="../media/image15.png"  /><Relationship Id="rId4" Type="http://schemas.openxmlformats.org/officeDocument/2006/relationships/image" Target="../media/image16.png"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1.xml"  /><Relationship Id="rId3" Type="http://schemas.openxmlformats.org/officeDocument/2006/relationships/image" Target="../media/image17.png"  /></Relationships>
</file>

<file path=ppt/slides/_rels/slide17.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1.xml"  /><Relationship Id="rId3" Type="http://schemas.openxmlformats.org/officeDocument/2006/relationships/image" Target="../media/image18.png"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1.xml"  /><Relationship Id="rId3" Type="http://schemas.openxmlformats.org/officeDocument/2006/relationships/image" Target="../media/image19.png"  /><Relationship Id="rId4" Type="http://schemas.openxmlformats.org/officeDocument/2006/relationships/image" Target="../media/image20.png"  /><Relationship Id="rId5" Type="http://schemas.openxmlformats.org/officeDocument/2006/relationships/image" Target="../media/image21.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4.xml"  /><Relationship Id="rId3" Type="http://schemas.openxmlformats.org/officeDocument/2006/relationships/hyperlink" Target="https://youtu.be/M50IfG3dGBg" TargetMode="External" /><Relationship Id="rId4" Type="http://schemas.openxmlformats.org/officeDocument/2006/relationships/image" Target="../media/image2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5.xml"  /><Relationship Id="rId3" Type="http://schemas.openxmlformats.org/officeDocument/2006/relationships/image" Target="../media/image23.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6.xml"  /><Relationship Id="rId3" Type="http://schemas.openxmlformats.org/officeDocument/2006/relationships/image" Target="../media/image24.png"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17.xml"  /><Relationship Id="rId2" Type="http://schemas.openxmlformats.org/officeDocument/2006/relationships/slideLayout" Target="../slideLayouts/slideLayout1.xml"  /><Relationship Id="rId3" Type="http://schemas.openxmlformats.org/officeDocument/2006/relationships/image" Target="../media/image25.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8.xml"  /><Relationship Id="rId3" Type="http://schemas.openxmlformats.org/officeDocument/2006/relationships/image" Target="../media/image26.png"  /></Relationships>
</file>

<file path=ppt/slides/_rels/slide27.xml.rels><?xml version="1.0" encoding="UTF-8" standalone="yes" ?><Relationships xmlns="http://schemas.openxmlformats.org/package/2006/relationships"><Relationship Id="rId1" Type="http://schemas.openxmlformats.org/officeDocument/2006/relationships/notesSlide" Target="../notesSlides/notesSlide19.xml"  /><Relationship Id="rId2" Type="http://schemas.openxmlformats.org/officeDocument/2006/relationships/slideLayout" Target="../slideLayouts/slideLayout1.xml"  /><Relationship Id="rId3" Type="http://schemas.openxmlformats.org/officeDocument/2006/relationships/image" Target="../media/image27.pn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0.xml"  /><Relationship Id="rId3" Type="http://schemas.openxmlformats.org/officeDocument/2006/relationships/hyperlink" Target="https://youtu.be/ETbu-NtzXcA" TargetMode="External" /><Relationship Id="rId4" Type="http://schemas.openxmlformats.org/officeDocument/2006/relationships/image" Target="../media/image22.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1" Type="http://schemas.openxmlformats.org/officeDocument/2006/relationships/notesSlide" Target="../notesSlides/notesSlide21.xml"  /><Relationship Id="rId2" Type="http://schemas.openxmlformats.org/officeDocument/2006/relationships/slideLayout" Target="../slideLayouts/slideLayout1.xml"  /><Relationship Id="rId3" Type="http://schemas.openxmlformats.org/officeDocument/2006/relationships/image" Target="../media/image28.png"  /></Relationships>
</file>

<file path=ppt/slides/_rels/slide33.xml.rels><?xml version="1.0" encoding="UTF-8" standalone="yes" ?><Relationships xmlns="http://schemas.openxmlformats.org/package/2006/relationships"><Relationship Id="rId1" Type="http://schemas.openxmlformats.org/officeDocument/2006/relationships/notesSlide" Target="../notesSlides/notesSlide22.xml"  /><Relationship Id="rId2" Type="http://schemas.openxmlformats.org/officeDocument/2006/relationships/slideLayout" Target="../slideLayouts/slideLayout1.xml"  /><Relationship Id="rId3" Type="http://schemas.openxmlformats.org/officeDocument/2006/relationships/image" Target="../media/image29.png"  /></Relationships>
</file>

<file path=ppt/slides/_rels/slide34.xml.rels><?xml version="1.0" encoding="UTF-8" standalone="yes" ?><Relationships xmlns="http://schemas.openxmlformats.org/package/2006/relationships"><Relationship Id="rId1" Type="http://schemas.openxmlformats.org/officeDocument/2006/relationships/notesSlide" Target="../notesSlides/notesSlide23.xml"  /><Relationship Id="rId2" Type="http://schemas.openxmlformats.org/officeDocument/2006/relationships/slideLayout" Target="../slideLayouts/slideLayout1.xml"  /><Relationship Id="rId3" Type="http://schemas.openxmlformats.org/officeDocument/2006/relationships/image" Target="../media/image30.png"  /></Relationships>
</file>

<file path=ppt/slides/_rels/slide35.xml.rels><?xml version="1.0" encoding="UTF-8" standalone="yes" ?><Relationships xmlns="http://schemas.openxmlformats.org/package/2006/relationships"><Relationship Id="rId1" Type="http://schemas.openxmlformats.org/officeDocument/2006/relationships/notesSlide" Target="../notesSlides/notesSlide24.xml"  /><Relationship Id="rId2" Type="http://schemas.openxmlformats.org/officeDocument/2006/relationships/slideLayout" Target="../slideLayouts/slideLayout1.xml"  /><Relationship Id="rId3" Type="http://schemas.openxmlformats.org/officeDocument/2006/relationships/image" Target="../media/image31.png"  /></Relationships>
</file>

<file path=ppt/slides/_rels/slide36.xml.rels><?xml version="1.0" encoding="UTF-8" standalone="yes" ?><Relationships xmlns="http://schemas.openxmlformats.org/package/2006/relationships"><Relationship Id="rId1" Type="http://schemas.openxmlformats.org/officeDocument/2006/relationships/notesSlide" Target="../notesSlides/notesSlide25.xml"  /><Relationship Id="rId2" Type="http://schemas.openxmlformats.org/officeDocument/2006/relationships/slideLayout" Target="../slideLayouts/slideLayout1.xml"  /><Relationship Id="rId3" Type="http://schemas.openxmlformats.org/officeDocument/2006/relationships/image" Target="../media/image32.pn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6.xml"  /><Relationship Id="rId3" Type="http://schemas.openxmlformats.org/officeDocument/2006/relationships/image" Target="../media/image33.png"  /></Relationships>
</file>

<file path=ppt/slides/_rels/slide38.xml.rels><?xml version="1.0" encoding="UTF-8" standalone="yes" ?><Relationships xmlns="http://schemas.openxmlformats.org/package/2006/relationships"><Relationship Id="rId1" Type="http://schemas.openxmlformats.org/officeDocument/2006/relationships/notesSlide" Target="../notesSlides/notesSlide27.xml"  /><Relationship Id="rId2" Type="http://schemas.openxmlformats.org/officeDocument/2006/relationships/slideLayout" Target="../slideLayouts/slideLayout1.xml"  /><Relationship Id="rId3" Type="http://schemas.openxmlformats.org/officeDocument/2006/relationships/image" Target="../media/image34.png"  /><Relationship Id="rId4" Type="http://schemas.openxmlformats.org/officeDocument/2006/relationships/image" Target="../media/image35.png"  /></Relationships>
</file>

<file path=ppt/slides/_rels/slide39.xml.rels><?xml version="1.0" encoding="UTF-8" standalone="yes" ?><Relationships xmlns="http://schemas.openxmlformats.org/package/2006/relationships"><Relationship Id="rId1" Type="http://schemas.openxmlformats.org/officeDocument/2006/relationships/notesSlide" Target="../notesSlides/notesSlide28.xml"  /><Relationship Id="rId2" Type="http://schemas.openxmlformats.org/officeDocument/2006/relationships/slideLayout" Target="../slideLayouts/slideLayout1.xml"  /><Relationship Id="rId3" Type="http://schemas.openxmlformats.org/officeDocument/2006/relationships/image" Target="../media/image36.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9.xml"  /><Relationship Id="rId3" Type="http://schemas.openxmlformats.org/officeDocument/2006/relationships/hyperlink" Target="https://youtu.be/P2-fahejvCU" TargetMode="External" /><Relationship Id="rId4" Type="http://schemas.openxmlformats.org/officeDocument/2006/relationships/image" Target="../media/image22.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2.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1.xml"  /><Relationship Id="rId3" Type="http://schemas.openxmlformats.org/officeDocument/2006/relationships/image" Target="../media/image3.pn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1.xml"  /><Relationship Id="rId3" Type="http://schemas.openxmlformats.org/officeDocument/2006/relationships/image" Target="../media/image4.png"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1.xml"  /><Relationship Id="rId3"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Box 4"/>
          <p:cNvSpPr txBox="1"/>
          <p:nvPr/>
        </p:nvSpPr>
        <p:spPr>
          <a:xfrm>
            <a:off x="465220" y="320840"/>
            <a:ext cx="4320413" cy="2123658"/>
          </a:xfrm>
          <a:prstGeom prst="rect">
            <a:avLst/>
          </a:prstGeom>
          <a:noFill/>
        </p:spPr>
        <p:txBody>
          <a:bodyPr wrap="none">
            <a:spAutoFit/>
          </a:bodyPr>
          <a:lstStyle/>
          <a:p>
            <a:pPr lvl="0">
              <a:defRPr/>
            </a:pPr>
            <a:r>
              <a:rPr lang="ko-KR" altLang="en-US" sz="6600" b="1" spc="-150">
                <a:solidFill>
                  <a:schemeClr val="bg1"/>
                </a:solidFill>
                <a:latin typeface="+mj-ea"/>
                <a:ea typeface="+mj-ea"/>
              </a:rPr>
              <a:t>프로젝트</a:t>
            </a:r>
          </a:p>
          <a:p>
            <a:pPr lvl="0">
              <a:defRPr/>
            </a:pPr>
            <a:r>
              <a:rPr lang="ko-KR" altLang="en-US" sz="6600" b="1" spc="-150">
                <a:solidFill>
                  <a:schemeClr val="bg1"/>
                </a:solidFill>
                <a:latin typeface="+mj-ea"/>
                <a:ea typeface="+mj-ea"/>
              </a:rPr>
              <a:t>포트폴리오</a:t>
            </a:r>
            <a:endParaRPr lang="en-US" altLang="ko-KR" sz="6600" b="1" spc="-150">
              <a:solidFill>
                <a:schemeClr val="bg1"/>
              </a:solidFill>
              <a:latin typeface="+mj-ea"/>
              <a:ea typeface="+mj-ea"/>
            </a:endParaRPr>
          </a:p>
        </p:txBody>
      </p:sp>
      <p:cxnSp>
        <p:nvCxnSpPr>
          <p:cNvPr id="7" name="직선 연결선 6"/>
          <p:cNvCxnSpPr/>
          <p:nvPr/>
        </p:nvCxnSpPr>
        <p:spPr>
          <a:xfrm>
            <a:off x="406275" y="2542674"/>
            <a:ext cx="1170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직사각형 7"/>
          <p:cNvSpPr/>
          <p:nvPr/>
        </p:nvSpPr>
        <p:spPr>
          <a:xfrm>
            <a:off x="9830360" y="6276414"/>
            <a:ext cx="2314015" cy="543485"/>
          </a:xfrm>
          <a:prstGeom prst="rect">
            <a:avLst/>
          </a:prstGeom>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sz="2000"/>
          </a:p>
        </p:txBody>
      </p:sp>
      <p:sp>
        <p:nvSpPr>
          <p:cNvPr id="17" name="직사각형 16"/>
          <p:cNvSpPr/>
          <p:nvPr/>
        </p:nvSpPr>
        <p:spPr>
          <a:xfrm>
            <a:off x="7691059" y="2771321"/>
            <a:ext cx="4127499" cy="3278496"/>
          </a:xfrm>
          <a:prstGeom prst="rect">
            <a:avLst/>
          </a:prstGeom>
          <a:solidFill>
            <a:srgbClr val="D7E9F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sz="2100" dirty="0">
                <a:solidFill>
                  <a:srgbClr val="224D60"/>
                </a:solidFill>
              </a:rPr>
              <a:t>이름</a:t>
            </a:r>
            <a:r>
              <a:rPr lang="ko-KR" altLang="en-US" sz="2100" dirty="0">
                <a:solidFill>
                  <a:schemeClr val="dk1"/>
                </a:solidFill>
              </a:rPr>
              <a:t> </a:t>
            </a:r>
            <a:r>
              <a:rPr lang="en-US" altLang="ko-KR" sz="2100" dirty="0">
                <a:solidFill>
                  <a:schemeClr val="dk1"/>
                </a:solidFill>
              </a:rPr>
              <a:t>:</a:t>
            </a:r>
            <a:r>
              <a:rPr lang="ko-KR" altLang="en-US" sz="2100" dirty="0">
                <a:solidFill>
                  <a:schemeClr val="dk1"/>
                </a:solidFill>
              </a:rPr>
              <a:t> 김희원</a:t>
            </a:r>
          </a:p>
          <a:p>
            <a:pPr>
              <a:defRPr/>
            </a:pPr>
            <a:r>
              <a:rPr lang="ko-KR" altLang="en-US" sz="1000" dirty="0">
                <a:solidFill>
                  <a:schemeClr val="dk1"/>
                </a:solidFill>
              </a:rPr>
              <a:t> </a:t>
            </a:r>
          </a:p>
          <a:p>
            <a:pPr>
              <a:defRPr/>
            </a:pPr>
            <a:r>
              <a:rPr lang="ko-KR" altLang="en-US" sz="2100" dirty="0">
                <a:solidFill>
                  <a:srgbClr val="224D60"/>
                </a:solidFill>
              </a:rPr>
              <a:t>기술 스택 </a:t>
            </a:r>
            <a:r>
              <a:rPr lang="en-US" altLang="ko-KR" sz="2100" dirty="0">
                <a:solidFill>
                  <a:schemeClr val="dk1"/>
                </a:solidFill>
              </a:rPr>
              <a:t>: Back End / Front End</a:t>
            </a:r>
          </a:p>
          <a:p>
            <a:pPr>
              <a:defRPr/>
            </a:pPr>
            <a:r>
              <a:rPr lang="ko-KR" altLang="en-US" sz="1000" dirty="0">
                <a:solidFill>
                  <a:srgbClr val="224D60"/>
                </a:solidFill>
              </a:rPr>
              <a:t> </a:t>
            </a:r>
          </a:p>
          <a:p>
            <a:pPr>
              <a:defRPr/>
            </a:pPr>
            <a:r>
              <a:rPr lang="ko-KR" altLang="en-US" sz="2100" dirty="0">
                <a:solidFill>
                  <a:srgbClr val="224D60"/>
                </a:solidFill>
              </a:rPr>
              <a:t>연락처</a:t>
            </a:r>
            <a:r>
              <a:rPr lang="ko-KR" altLang="en-US" sz="2100" dirty="0">
                <a:solidFill>
                  <a:schemeClr val="dk1"/>
                </a:solidFill>
              </a:rPr>
              <a:t> </a:t>
            </a:r>
            <a:r>
              <a:rPr lang="en-US" altLang="ko-KR" sz="2100" dirty="0">
                <a:solidFill>
                  <a:schemeClr val="dk1"/>
                </a:solidFill>
              </a:rPr>
              <a:t>: 010-5571-7187</a:t>
            </a:r>
          </a:p>
          <a:p>
            <a:pPr>
              <a:defRPr/>
            </a:pPr>
            <a:r>
              <a:rPr lang="ko-KR" altLang="en-US" sz="1000" dirty="0">
                <a:solidFill>
                  <a:srgbClr val="224D60"/>
                </a:solidFill>
              </a:rPr>
              <a:t> </a:t>
            </a:r>
          </a:p>
          <a:p>
            <a:pPr>
              <a:defRPr/>
            </a:pPr>
            <a:r>
              <a:rPr lang="ko-KR" altLang="en-US" sz="2100" dirty="0">
                <a:solidFill>
                  <a:srgbClr val="224D60"/>
                </a:solidFill>
              </a:rPr>
              <a:t>이메일</a:t>
            </a:r>
            <a:r>
              <a:rPr lang="ko-KR" altLang="en-US" sz="2100" dirty="0">
                <a:solidFill>
                  <a:schemeClr val="dk1"/>
                </a:solidFill>
              </a:rPr>
              <a:t> </a:t>
            </a:r>
            <a:r>
              <a:rPr lang="en-US" altLang="ko-KR" sz="2100" dirty="0">
                <a:solidFill>
                  <a:schemeClr val="dk1"/>
                </a:solidFill>
              </a:rPr>
              <a:t>: khww0301@gmail.com</a:t>
            </a:r>
          </a:p>
          <a:p>
            <a:pPr>
              <a:defRPr/>
            </a:pPr>
            <a:endParaRPr lang="en-US" altLang="ko-KR" sz="1000" dirty="0">
              <a:solidFill>
                <a:schemeClr val="dk1"/>
              </a:solidFill>
            </a:endParaRPr>
          </a:p>
          <a:p>
            <a:pPr>
              <a:defRPr/>
            </a:pPr>
            <a:r>
              <a:rPr lang="en-US" altLang="ko-KR" sz="2100" dirty="0">
                <a:solidFill>
                  <a:srgbClr val="224D60"/>
                </a:solidFill>
              </a:rPr>
              <a:t>Git</a:t>
            </a:r>
            <a:r>
              <a:rPr lang="ko-KR" altLang="en-US" sz="2100" dirty="0">
                <a:solidFill>
                  <a:srgbClr val="224D60"/>
                </a:solidFill>
              </a:rPr>
              <a:t> 주소</a:t>
            </a:r>
            <a:r>
              <a:rPr lang="ko-KR" altLang="en-US" sz="2100" dirty="0">
                <a:solidFill>
                  <a:schemeClr val="dk1"/>
                </a:solidFill>
              </a:rPr>
              <a:t> </a:t>
            </a:r>
            <a:r>
              <a:rPr lang="en-US" altLang="ko-KR" sz="2100" dirty="0">
                <a:solidFill>
                  <a:schemeClr val="dk1"/>
                </a:solidFill>
              </a:rPr>
              <a:t>:</a:t>
            </a:r>
            <a:r>
              <a:rPr lang="ko-KR" altLang="en-US" sz="2100" dirty="0">
                <a:solidFill>
                  <a:schemeClr val="dk1"/>
                </a:solidFill>
              </a:rPr>
              <a:t> https://github.com/</a:t>
            </a:r>
          </a:p>
          <a:p>
            <a:pPr>
              <a:defRPr/>
            </a:pPr>
            <a:r>
              <a:rPr lang="ko-KR" altLang="en-US" sz="2100" dirty="0">
                <a:solidFill>
                  <a:schemeClr val="dk1"/>
                </a:solidFill>
              </a:rPr>
              <a:t>	   khww0301/</a:t>
            </a:r>
            <a:r>
              <a:rPr lang="ko-KR" altLang="en-US" sz="2100" dirty="0" err="1">
                <a:solidFill>
                  <a:schemeClr val="dk1"/>
                </a:solidFill>
              </a:rPr>
              <a:t>Portfolio</a:t>
            </a:r>
            <a:endParaRPr lang="ko-KR" altLang="en-US" sz="21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81663"/>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2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7991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장바구니</a:t>
            </a:r>
            <a:endParaRPr lang="en-US" altLang="ko-KR" sz="2000" b="1" spc="-300">
              <a:solidFill>
                <a:srgbClr val="5c8da3"/>
              </a:solidFill>
              <a:latin typeface="+mj-ea"/>
              <a:ea typeface="+mj-ea"/>
            </a:endParaRPr>
          </a:p>
        </p:txBody>
      </p:sp>
      <p:sp>
        <p:nvSpPr>
          <p:cNvPr id="35" name="순서도: 대체 처리 34"/>
          <p:cNvSpPr/>
          <p:nvPr/>
        </p:nvSpPr>
        <p:spPr>
          <a:xfrm>
            <a:off x="6579916" y="2207406"/>
            <a:ext cx="4280335" cy="1421078"/>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체크박스 항목 선별과 금액 반영 및 테이블 </a:t>
            </a:r>
            <a:r>
              <a:rPr lang="en-US" altLang="ko-KR">
                <a:solidFill>
                  <a:schemeClr val="tx1"/>
                </a:solidFill>
              </a:rPr>
              <a:t>CRUD</a:t>
            </a:r>
            <a:r>
              <a:rPr lang="ko-KR" altLang="en-US">
                <a:solidFill>
                  <a:schemeClr val="tx1"/>
                </a:solidFill>
              </a:rPr>
              <a:t>는 </a:t>
            </a:r>
            <a:r>
              <a:rPr lang="en-US" altLang="ko-KR">
                <a:solidFill>
                  <a:schemeClr val="tx1"/>
                </a:solidFill>
              </a:rPr>
              <a:t>DOM addEventListner </a:t>
            </a:r>
            <a:r>
              <a:rPr lang="ko-KR" altLang="en-US">
                <a:solidFill>
                  <a:schemeClr val="tx1"/>
                </a:solidFill>
              </a:rPr>
              <a:t>사용하여 체크 된 항목에 따라 변경되도록 구현</a:t>
            </a:r>
            <a:endParaRPr lang="ko-KR" altLang="en-US">
              <a:solidFill>
                <a:schemeClr val="tx1"/>
              </a:solidFill>
            </a:endParaRPr>
          </a:p>
        </p:txBody>
      </p:sp>
      <p:pic>
        <p:nvPicPr>
          <p:cNvPr id="43" name="그림 42"/>
          <p:cNvPicPr>
            <a:picLocks noChangeAspect="1"/>
          </p:cNvPicPr>
          <p:nvPr/>
        </p:nvPicPr>
        <p:blipFill rotWithShape="1">
          <a:blip r:embed="rId3"/>
          <a:stretch>
            <a:fillRect/>
          </a:stretch>
        </p:blipFill>
        <p:spPr>
          <a:xfrm>
            <a:off x="472800" y="1077751"/>
            <a:ext cx="4220164" cy="1705213"/>
          </a:xfrm>
          <a:prstGeom prst="rect">
            <a:avLst/>
          </a:prstGeom>
        </p:spPr>
      </p:pic>
      <p:pic>
        <p:nvPicPr>
          <p:cNvPr id="45" name=""/>
          <p:cNvPicPr>
            <a:picLocks noChangeAspect="1"/>
          </p:cNvPicPr>
          <p:nvPr/>
        </p:nvPicPr>
        <p:blipFill rotWithShape="1">
          <a:blip r:embed="rId4"/>
          <a:stretch>
            <a:fillRect/>
          </a:stretch>
        </p:blipFill>
        <p:spPr>
          <a:xfrm>
            <a:off x="170624" y="2887161"/>
            <a:ext cx="5925376" cy="3606438"/>
          </a:xfrm>
          <a:prstGeom prst="rect">
            <a:avLst/>
          </a:prstGeom>
        </p:spPr>
      </p:pic>
      <p:sp>
        <p:nvSpPr>
          <p:cNvPr id="46" name="순서도: 대체 처리 34"/>
          <p:cNvSpPr/>
          <p:nvPr/>
        </p:nvSpPr>
        <p:spPr>
          <a:xfrm>
            <a:off x="6564797" y="4098194"/>
            <a:ext cx="4280335" cy="2418936"/>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장바구니 리스트 출력은 Session에 저장된 ID 값을 가져와 DAO를 통해 해당 사용자의 장바구니 정보를 List에 담고, 이 List를 setAttribute를 이용해 JSP에 전달한 뒤, JSTL의 &lt;c:forEach&gt; 문을 사용하여 리스트 항목들을 반복 출력</a:t>
            </a:r>
            <a:endParaRPr lang="ko-KR"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81663"/>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3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7991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주문 </a:t>
            </a:r>
            <a:r>
              <a:rPr lang="en-US" altLang="ko-KR" sz="2800" b="1" spc="-300">
                <a:solidFill>
                  <a:schemeClr val="accent1">
                    <a:lumMod val="50000"/>
                  </a:schemeClr>
                </a:solidFill>
                <a:latin typeface="+mj-ea"/>
                <a:ea typeface="+mj-ea"/>
              </a:rPr>
              <a:t>/ </a:t>
            </a:r>
            <a:r>
              <a:rPr lang="ko-KR" altLang="en-US" sz="2800" b="1" spc="-300">
                <a:solidFill>
                  <a:schemeClr val="accent1">
                    <a:lumMod val="50000"/>
                  </a:schemeClr>
                </a:solidFill>
                <a:latin typeface="+mj-ea"/>
                <a:ea typeface="+mj-ea"/>
              </a:rPr>
              <a:t>배송</a:t>
            </a:r>
            <a:endParaRPr lang="en-US" altLang="ko-KR" sz="2000" b="1" spc="-300">
              <a:solidFill>
                <a:srgbClr val="5c8da3"/>
              </a:solidFill>
              <a:latin typeface="+mj-ea"/>
              <a:ea typeface="+mj-ea"/>
            </a:endParaRPr>
          </a:p>
        </p:txBody>
      </p:sp>
      <p:sp>
        <p:nvSpPr>
          <p:cNvPr id="35" name="순서도: 대체 처리 34"/>
          <p:cNvSpPr/>
          <p:nvPr/>
        </p:nvSpPr>
        <p:spPr>
          <a:xfrm>
            <a:off x="6579917" y="2207406"/>
            <a:ext cx="4280335"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marL="342900" indent="-342900">
              <a:buAutoNum type="arabicPeriod"/>
              <a:defRPr/>
            </a:pPr>
            <a:r>
              <a:rPr lang="ko-KR" altLang="en-US">
                <a:solidFill>
                  <a:schemeClr val="tx1"/>
                </a:solidFill>
              </a:rPr>
              <a:t>주문 테이블 리스트 출력</a:t>
            </a:r>
            <a:endParaRPr lang="ko-KR" altLang="en-US">
              <a:solidFill>
                <a:schemeClr val="tx1"/>
              </a:solidFill>
            </a:endParaRPr>
          </a:p>
          <a:p>
            <a:pPr marL="342900" indent="-342900">
              <a:buAutoNum type="arabicPeriod"/>
              <a:defRPr/>
            </a:pPr>
            <a:endParaRPr lang="en-US" altLang="ko-KR">
              <a:solidFill>
                <a:schemeClr val="tx1"/>
              </a:solidFill>
            </a:endParaRPr>
          </a:p>
          <a:p>
            <a:pPr marL="342900" indent="-342900">
              <a:buAutoNum type="arabicPeriod"/>
              <a:defRPr/>
            </a:pPr>
            <a:r>
              <a:rPr lang="ko-KR" altLang="en-US">
                <a:solidFill>
                  <a:schemeClr val="tx1"/>
                </a:solidFill>
              </a:rPr>
              <a:t>주문 테이블 리스트 삭제</a:t>
            </a:r>
            <a:endParaRPr lang="ko-KR" altLang="en-US">
              <a:solidFill>
                <a:schemeClr val="tx1"/>
              </a:solidFill>
            </a:endParaRPr>
          </a:p>
        </p:txBody>
      </p:sp>
      <p:sp>
        <p:nvSpPr>
          <p:cNvPr id="42" name="순서도: 대체 처리 41"/>
          <p:cNvSpPr/>
          <p:nvPr/>
        </p:nvSpPr>
        <p:spPr>
          <a:xfrm>
            <a:off x="6579917" y="3929309"/>
            <a:ext cx="3976827"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1900">
                <a:solidFill>
                  <a:schemeClr val="dk1"/>
                </a:solidFill>
              </a:rPr>
              <a:t>Session ID</a:t>
            </a:r>
            <a:r>
              <a:rPr lang="ko-KR" altLang="en-US" sz="1900">
                <a:solidFill>
                  <a:schemeClr val="dk1"/>
                </a:solidFill>
              </a:rPr>
              <a:t>를 가져와 주문 테이블 </a:t>
            </a:r>
            <a:endParaRPr lang="ko-KR" altLang="en-US" sz="1900">
              <a:solidFill>
                <a:schemeClr val="dk1"/>
              </a:solidFill>
            </a:endParaRPr>
          </a:p>
          <a:p>
            <a:pPr algn="ctr">
              <a:defRPr/>
            </a:pPr>
            <a:r>
              <a:rPr lang="ko-KR" altLang="en-US" sz="1900">
                <a:solidFill>
                  <a:schemeClr val="dk1"/>
                </a:solidFill>
              </a:rPr>
              <a:t>리스트 출력하고</a:t>
            </a:r>
            <a:r>
              <a:rPr lang="en-US" altLang="ko-KR" sz="1900">
                <a:solidFill>
                  <a:schemeClr val="dk1"/>
                </a:solidFill>
              </a:rPr>
              <a:t>,</a:t>
            </a:r>
            <a:endParaRPr lang="en-US" altLang="ko-KR" sz="1900">
              <a:solidFill>
                <a:schemeClr val="dk1"/>
              </a:solidFill>
            </a:endParaRPr>
          </a:p>
          <a:p>
            <a:pPr algn="ctr">
              <a:defRPr/>
            </a:pPr>
            <a:r>
              <a:rPr lang="en-US" altLang="ko-KR" sz="1900">
                <a:solidFill>
                  <a:schemeClr val="dk1"/>
                </a:solidFill>
              </a:rPr>
              <a:t>X</a:t>
            </a:r>
            <a:r>
              <a:rPr lang="ko-KR" altLang="en-US" sz="1900">
                <a:solidFill>
                  <a:schemeClr val="dk1"/>
                </a:solidFill>
              </a:rPr>
              <a:t> 버튼 클릭 시 주문 </a:t>
            </a:r>
            <a:r>
              <a:rPr lang="en-US" altLang="ko-KR" sz="1900">
                <a:solidFill>
                  <a:schemeClr val="dk1"/>
                </a:solidFill>
              </a:rPr>
              <a:t>ID</a:t>
            </a:r>
            <a:r>
              <a:rPr lang="ko-KR" altLang="en-US" sz="1900">
                <a:solidFill>
                  <a:schemeClr val="dk1"/>
                </a:solidFill>
              </a:rPr>
              <a:t> 값으로 해당하는 항목 삭제하도록 구현</a:t>
            </a:r>
            <a:endParaRPr lang="ko-KR" altLang="en-US" sz="1900">
              <a:solidFill>
                <a:schemeClr val="dk1"/>
              </a:solidFill>
            </a:endParaRPr>
          </a:p>
        </p:txBody>
      </p:sp>
      <p:pic>
        <p:nvPicPr>
          <p:cNvPr id="7" name="그림 6"/>
          <p:cNvPicPr>
            <a:picLocks noChangeAspect="1"/>
          </p:cNvPicPr>
          <p:nvPr/>
        </p:nvPicPr>
        <p:blipFill rotWithShape="1">
          <a:blip r:embed="rId3"/>
          <a:stretch>
            <a:fillRect/>
          </a:stretch>
        </p:blipFill>
        <p:spPr>
          <a:xfrm>
            <a:off x="510824" y="1376358"/>
            <a:ext cx="5744201" cy="48762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81663"/>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3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7991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주문 </a:t>
            </a:r>
            <a:r>
              <a:rPr lang="en-US" altLang="ko-KR" sz="2800" b="1" spc="-300">
                <a:solidFill>
                  <a:schemeClr val="accent1">
                    <a:lumMod val="50000"/>
                  </a:schemeClr>
                </a:solidFill>
                <a:latin typeface="+mj-ea"/>
                <a:ea typeface="+mj-ea"/>
              </a:rPr>
              <a:t>/ </a:t>
            </a:r>
            <a:r>
              <a:rPr lang="ko-KR" altLang="en-US" sz="2800" b="1" spc="-300">
                <a:solidFill>
                  <a:schemeClr val="accent1">
                    <a:lumMod val="50000"/>
                  </a:schemeClr>
                </a:solidFill>
                <a:latin typeface="+mj-ea"/>
                <a:ea typeface="+mj-ea"/>
              </a:rPr>
              <a:t>배송</a:t>
            </a:r>
            <a:endParaRPr lang="en-US" altLang="ko-KR" sz="2000" b="1" spc="-300">
              <a:solidFill>
                <a:srgbClr val="5c8da3"/>
              </a:solidFill>
              <a:latin typeface="+mj-ea"/>
              <a:ea typeface="+mj-ea"/>
            </a:endParaRPr>
          </a:p>
        </p:txBody>
      </p:sp>
      <p:sp>
        <p:nvSpPr>
          <p:cNvPr id="35" name="순서도: 대체 처리 34"/>
          <p:cNvSpPr/>
          <p:nvPr/>
        </p:nvSpPr>
        <p:spPr>
          <a:xfrm>
            <a:off x="6579917" y="2207406"/>
            <a:ext cx="4280335"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dk1"/>
                </a:solidFill>
              </a:rPr>
              <a:t>주문 리스트 출력은 Session에서 ID를 가져와 해당 회원의 주문 목록을 DAO를 통해 조회하고, 각 결과를 DTO에 담아  반복 출력</a:t>
            </a:r>
            <a:endParaRPr lang="ko-KR" altLang="en-US">
              <a:solidFill>
                <a:schemeClr val="dk1"/>
              </a:solidFill>
            </a:endParaRPr>
          </a:p>
        </p:txBody>
      </p:sp>
      <p:sp>
        <p:nvSpPr>
          <p:cNvPr id="42" name="순서도: 대체 처리 41"/>
          <p:cNvSpPr/>
          <p:nvPr/>
        </p:nvSpPr>
        <p:spPr>
          <a:xfrm>
            <a:off x="6579917" y="3929309"/>
            <a:ext cx="4280335"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a:solidFill>
                  <a:schemeClr val="dk1"/>
                </a:solidFill>
              </a:rPr>
              <a:t>주문 리스트 삭제는 삭제 버튼 클릭 시 order_id 값을  deleteOrder.jsp에 </a:t>
            </a:r>
            <a:endParaRPr lang="ko-KR" altLang="en-US" sz="1900">
              <a:solidFill>
                <a:schemeClr val="dk1"/>
              </a:solidFill>
            </a:endParaRPr>
          </a:p>
          <a:p>
            <a:pPr algn="ctr">
              <a:defRPr/>
            </a:pPr>
            <a:r>
              <a:rPr lang="ko-KR" altLang="en-US" sz="1900">
                <a:solidFill>
                  <a:schemeClr val="dk1"/>
                </a:solidFill>
              </a:rPr>
              <a:t>전달되며, 해당 ID를 기반으로 </a:t>
            </a:r>
            <a:endParaRPr lang="ko-KR" altLang="en-US" sz="1900">
              <a:solidFill>
                <a:schemeClr val="dk1"/>
              </a:solidFill>
            </a:endParaRPr>
          </a:p>
          <a:p>
            <a:pPr algn="ctr">
              <a:defRPr/>
            </a:pPr>
            <a:r>
              <a:rPr lang="ko-KR" altLang="en-US" sz="1900">
                <a:solidFill>
                  <a:schemeClr val="dk1"/>
                </a:solidFill>
              </a:rPr>
              <a:t>DAO를 통해 주문을 삭제</a:t>
            </a:r>
            <a:endParaRPr lang="ko-KR" altLang="en-US" sz="1900">
              <a:solidFill>
                <a:schemeClr val="dk1"/>
              </a:solidFill>
            </a:endParaRPr>
          </a:p>
        </p:txBody>
      </p:sp>
      <p:pic>
        <p:nvPicPr>
          <p:cNvPr id="43" name="그림 42"/>
          <p:cNvPicPr>
            <a:picLocks noChangeAspect="1"/>
          </p:cNvPicPr>
          <p:nvPr/>
        </p:nvPicPr>
        <p:blipFill rotWithShape="1">
          <a:blip r:embed="rId3"/>
          <a:stretch>
            <a:fillRect/>
          </a:stretch>
        </p:blipFill>
        <p:spPr>
          <a:xfrm>
            <a:off x="457587" y="1234230"/>
            <a:ext cx="4201111" cy="876422"/>
          </a:xfrm>
          <a:prstGeom prst="rect">
            <a:avLst/>
          </a:prstGeom>
        </p:spPr>
      </p:pic>
      <p:pic>
        <p:nvPicPr>
          <p:cNvPr id="44" name="그림 43"/>
          <p:cNvPicPr>
            <a:picLocks noChangeAspect="1"/>
          </p:cNvPicPr>
          <p:nvPr/>
        </p:nvPicPr>
        <p:blipFill rotWithShape="1">
          <a:blip r:embed="rId4"/>
          <a:stretch>
            <a:fillRect/>
          </a:stretch>
        </p:blipFill>
        <p:spPr>
          <a:xfrm>
            <a:off x="504044" y="2279816"/>
            <a:ext cx="5072409" cy="437654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81663"/>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3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7991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주문 </a:t>
            </a:r>
            <a:r>
              <a:rPr lang="en-US" altLang="ko-KR" sz="2800" b="1" spc="-300">
                <a:solidFill>
                  <a:schemeClr val="accent1">
                    <a:lumMod val="50000"/>
                  </a:schemeClr>
                </a:solidFill>
                <a:latin typeface="+mj-ea"/>
                <a:ea typeface="+mj-ea"/>
              </a:rPr>
              <a:t>/ </a:t>
            </a:r>
            <a:r>
              <a:rPr lang="ko-KR" altLang="en-US" sz="2800" b="1" spc="-300">
                <a:solidFill>
                  <a:schemeClr val="accent1">
                    <a:lumMod val="50000"/>
                  </a:schemeClr>
                </a:solidFill>
                <a:latin typeface="+mj-ea"/>
                <a:ea typeface="+mj-ea"/>
              </a:rPr>
              <a:t>배송</a:t>
            </a:r>
            <a:endParaRPr lang="en-US" altLang="ko-KR" sz="2000" b="1" spc="-300">
              <a:solidFill>
                <a:srgbClr val="5c8da3"/>
              </a:solidFill>
              <a:latin typeface="+mj-ea"/>
              <a:ea typeface="+mj-ea"/>
            </a:endParaRPr>
          </a:p>
        </p:txBody>
      </p:sp>
      <p:sp>
        <p:nvSpPr>
          <p:cNvPr id="35" name="순서도: 대체 처리 34"/>
          <p:cNvSpPr/>
          <p:nvPr/>
        </p:nvSpPr>
        <p:spPr>
          <a:xfrm>
            <a:off x="6579917" y="2207406"/>
            <a:ext cx="4280335"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dk1"/>
                </a:solidFill>
              </a:rPr>
              <a:t>주문 리스트 출력은 Session에서 ID를 가져와 해당 회원의 주문 목록을 DAO를 통해 조회하고, 각 결과를 DTO에 담아  반복 출력</a:t>
            </a:r>
            <a:endParaRPr lang="en-US" altLang="ko-KR">
              <a:solidFill>
                <a:schemeClr val="dk1"/>
              </a:solidFill>
            </a:endParaRPr>
          </a:p>
        </p:txBody>
      </p:sp>
      <p:pic>
        <p:nvPicPr>
          <p:cNvPr id="45" name="그림 44"/>
          <p:cNvPicPr>
            <a:picLocks noChangeAspect="1"/>
          </p:cNvPicPr>
          <p:nvPr/>
        </p:nvPicPr>
        <p:blipFill rotWithShape="1">
          <a:blip r:embed="rId3"/>
          <a:stretch>
            <a:fillRect/>
          </a:stretch>
        </p:blipFill>
        <p:spPr>
          <a:xfrm>
            <a:off x="561203" y="1337602"/>
            <a:ext cx="5534797" cy="1634548"/>
          </a:xfrm>
          <a:prstGeom prst="rect">
            <a:avLst/>
          </a:prstGeom>
        </p:spPr>
      </p:pic>
      <p:pic>
        <p:nvPicPr>
          <p:cNvPr id="47" name="그림 46"/>
          <p:cNvPicPr>
            <a:picLocks noChangeAspect="1"/>
          </p:cNvPicPr>
          <p:nvPr/>
        </p:nvPicPr>
        <p:blipFill rotWithShape="1">
          <a:blip r:embed="rId4"/>
          <a:stretch>
            <a:fillRect/>
          </a:stretch>
        </p:blipFill>
        <p:spPr>
          <a:xfrm>
            <a:off x="430292" y="3429000"/>
            <a:ext cx="5344271" cy="2495898"/>
          </a:xfrm>
          <a:prstGeom prst="rect">
            <a:avLst/>
          </a:prstGeom>
        </p:spPr>
      </p:pic>
      <p:sp>
        <p:nvSpPr>
          <p:cNvPr id="48" name="순서도: 대체 처리 41"/>
          <p:cNvSpPr/>
          <p:nvPr/>
        </p:nvSpPr>
        <p:spPr>
          <a:xfrm>
            <a:off x="6579917" y="3929309"/>
            <a:ext cx="4280335"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a:solidFill>
                  <a:schemeClr val="dk1"/>
                </a:solidFill>
              </a:rPr>
              <a:t>주문 리스트 삭제는 삭제 버튼 클릭 시 order_id 값을  deleteOrder.jsp에 </a:t>
            </a:r>
            <a:endParaRPr lang="ko-KR" altLang="en-US" sz="1900">
              <a:solidFill>
                <a:schemeClr val="dk1"/>
              </a:solidFill>
            </a:endParaRPr>
          </a:p>
          <a:p>
            <a:pPr algn="ctr">
              <a:defRPr/>
            </a:pPr>
            <a:r>
              <a:rPr lang="ko-KR" altLang="en-US" sz="1900">
                <a:solidFill>
                  <a:schemeClr val="dk1"/>
                </a:solidFill>
              </a:rPr>
              <a:t>전달하여 해당 ID를 기반으로 </a:t>
            </a:r>
            <a:endParaRPr lang="ko-KR" altLang="en-US" sz="1900">
              <a:solidFill>
                <a:schemeClr val="dk1"/>
              </a:solidFill>
            </a:endParaRPr>
          </a:p>
          <a:p>
            <a:pPr algn="ctr">
              <a:defRPr/>
            </a:pPr>
            <a:r>
              <a:rPr lang="ko-KR" altLang="en-US" sz="1900">
                <a:solidFill>
                  <a:schemeClr val="dk1"/>
                </a:solidFill>
              </a:rPr>
              <a:t>DAO를 통해 주문을 삭제</a:t>
            </a:r>
            <a:endParaRPr lang="ko-KR" altLang="en-US" sz="19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4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7991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공지사항</a:t>
            </a:r>
            <a:endParaRPr lang="en-US" altLang="ko-KR" sz="2000" b="1" spc="-300">
              <a:solidFill>
                <a:srgbClr val="5c8da3"/>
              </a:solidFill>
              <a:latin typeface="+mj-ea"/>
              <a:ea typeface="+mj-ea"/>
            </a:endParaRPr>
          </a:p>
        </p:txBody>
      </p:sp>
      <p:sp>
        <p:nvSpPr>
          <p:cNvPr id="35" name="순서도: 대체 처리 34"/>
          <p:cNvSpPr/>
          <p:nvPr/>
        </p:nvSpPr>
        <p:spPr>
          <a:xfrm>
            <a:off x="6579916" y="2207406"/>
            <a:ext cx="4416407"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marL="342900" indent="-342900">
              <a:buAutoNum type="arabicPeriod"/>
              <a:defRPr/>
            </a:pPr>
            <a:r>
              <a:rPr lang="ko-KR" altLang="en-US">
                <a:solidFill>
                  <a:schemeClr val="tx1"/>
                </a:solidFill>
              </a:rPr>
              <a:t>공지사항 </a:t>
            </a:r>
            <a:r>
              <a:rPr lang="en-US" altLang="ko-KR">
                <a:solidFill>
                  <a:schemeClr val="tx1"/>
                </a:solidFill>
              </a:rPr>
              <a:t>CRUD</a:t>
            </a:r>
            <a:r>
              <a:rPr lang="ko-KR" altLang="en-US">
                <a:solidFill>
                  <a:schemeClr val="tx1"/>
                </a:solidFill>
              </a:rPr>
              <a:t> 및 페이징 기능</a:t>
            </a:r>
            <a:r>
              <a:rPr lang="en-US" altLang="ko-KR">
                <a:solidFill>
                  <a:schemeClr val="tx1"/>
                </a:solidFill>
              </a:rPr>
              <a:t> </a:t>
            </a:r>
            <a:r>
              <a:rPr lang="ko-KR" altLang="en-US">
                <a:solidFill>
                  <a:schemeClr val="tx1"/>
                </a:solidFill>
              </a:rPr>
              <a:t>구현</a:t>
            </a:r>
            <a:endParaRPr lang="ko-KR" altLang="en-US">
              <a:solidFill>
                <a:schemeClr val="tx1"/>
              </a:solidFill>
            </a:endParaRPr>
          </a:p>
        </p:txBody>
      </p:sp>
      <p:sp>
        <p:nvSpPr>
          <p:cNvPr id="42" name="순서도: 대체 처리 41"/>
          <p:cNvSpPr/>
          <p:nvPr/>
        </p:nvSpPr>
        <p:spPr>
          <a:xfrm>
            <a:off x="6579916" y="3929309"/>
            <a:ext cx="4435844"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a:solidFill>
                  <a:schemeClr val="dk1"/>
                </a:solidFill>
              </a:rPr>
              <a:t>메인화면은 공지사항 리스트를 배열에 담아 유기적으로 페이징 기능이 실현되도록 구현</a:t>
            </a:r>
            <a:endParaRPr lang="ko-KR" altLang="en-US" sz="1900">
              <a:solidFill>
                <a:schemeClr val="dk1"/>
              </a:solidFill>
            </a:endParaRPr>
          </a:p>
        </p:txBody>
      </p:sp>
      <p:pic>
        <p:nvPicPr>
          <p:cNvPr id="7" name="그림 6"/>
          <p:cNvPicPr>
            <a:picLocks noChangeAspect="1"/>
          </p:cNvPicPr>
          <p:nvPr/>
        </p:nvPicPr>
        <p:blipFill rotWithShape="1">
          <a:blip r:embed="rId3"/>
          <a:stretch>
            <a:fillRect/>
          </a:stretch>
        </p:blipFill>
        <p:spPr>
          <a:xfrm>
            <a:off x="510824" y="1463988"/>
            <a:ext cx="5411005" cy="501013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4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979967" y="1238670"/>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공지사항</a:t>
            </a:r>
            <a:endParaRPr lang="en-US" altLang="ko-KR" sz="2000" b="1" spc="-300">
              <a:solidFill>
                <a:srgbClr val="5c8da3"/>
              </a:solidFill>
              <a:latin typeface="+mj-ea"/>
              <a:ea typeface="+mj-ea"/>
            </a:endParaRPr>
          </a:p>
        </p:txBody>
      </p:sp>
      <p:pic>
        <p:nvPicPr>
          <p:cNvPr id="43" name="그림 42"/>
          <p:cNvPicPr>
            <a:picLocks noChangeAspect="1"/>
          </p:cNvPicPr>
          <p:nvPr/>
        </p:nvPicPr>
        <p:blipFill rotWithShape="1">
          <a:blip r:embed="rId3"/>
          <a:stretch>
            <a:fillRect/>
          </a:stretch>
        </p:blipFill>
        <p:spPr>
          <a:xfrm>
            <a:off x="4229876" y="3429000"/>
            <a:ext cx="4803589" cy="3195732"/>
          </a:xfrm>
          <a:prstGeom prst="rect">
            <a:avLst/>
          </a:prstGeom>
        </p:spPr>
      </p:pic>
      <p:pic>
        <p:nvPicPr>
          <p:cNvPr id="46" name=""/>
          <p:cNvPicPr>
            <a:picLocks noChangeAspect="1"/>
          </p:cNvPicPr>
          <p:nvPr/>
        </p:nvPicPr>
        <p:blipFill rotWithShape="1">
          <a:blip r:embed="rId4"/>
          <a:stretch>
            <a:fillRect/>
          </a:stretch>
        </p:blipFill>
        <p:spPr>
          <a:xfrm>
            <a:off x="346491" y="1190056"/>
            <a:ext cx="4267795" cy="3972479"/>
          </a:xfrm>
          <a:prstGeom prst="rect">
            <a:avLst/>
          </a:prstGeom>
        </p:spPr>
      </p:pic>
      <p:sp>
        <p:nvSpPr>
          <p:cNvPr id="35" name="순서도: 대체 처리 34"/>
          <p:cNvSpPr/>
          <p:nvPr/>
        </p:nvSpPr>
        <p:spPr>
          <a:xfrm>
            <a:off x="6979966" y="1874031"/>
            <a:ext cx="4844059" cy="1667303"/>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a:solidFill>
                  <a:schemeClr val="tx1"/>
                </a:solidFill>
              </a:rPr>
              <a:t>서블릿에서 category 값을 기준으로 알맞은 JSP 경로를 생성하고, DB에서 공지사항 목록을 조회해 세션에 저장한 뒤 해당 페이지로 이동하여</a:t>
            </a:r>
            <a:r>
              <a:rPr lang="en-US" altLang="ko-KR">
                <a:solidFill>
                  <a:schemeClr val="tx1"/>
                </a:solidFill>
              </a:rPr>
              <a:t> </a:t>
            </a:r>
            <a:r>
              <a:rPr lang="ko-KR" altLang="en-US">
                <a:solidFill>
                  <a:schemeClr val="tx1"/>
                </a:solidFill>
              </a:rPr>
              <a:t>배열에 키와 값으로 값을 담아 페이징 기능 구현</a:t>
            </a:r>
            <a:endParaRPr lang="ko-KR"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4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97996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공지사항</a:t>
            </a:r>
            <a:endParaRPr lang="en-US" altLang="ko-KR" sz="2000" b="1" spc="-300">
              <a:solidFill>
                <a:srgbClr val="5c8da3"/>
              </a:solidFill>
              <a:latin typeface="+mj-ea"/>
              <a:ea typeface="+mj-ea"/>
            </a:endParaRPr>
          </a:p>
        </p:txBody>
      </p:sp>
      <p:sp>
        <p:nvSpPr>
          <p:cNvPr id="42" name="순서도: 대체 처리 41"/>
          <p:cNvSpPr/>
          <p:nvPr/>
        </p:nvSpPr>
        <p:spPr>
          <a:xfrm>
            <a:off x="6989492" y="2227055"/>
            <a:ext cx="4280335"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a:solidFill>
                  <a:schemeClr val="dk1"/>
                </a:solidFill>
              </a:rPr>
              <a:t>페이징 전체 길이를 배열의</a:t>
            </a:r>
            <a:r>
              <a:rPr lang="en-US" altLang="ko-KR" sz="1900">
                <a:solidFill>
                  <a:schemeClr val="dk1"/>
                </a:solidFill>
              </a:rPr>
              <a:t> </a:t>
            </a:r>
            <a:r>
              <a:rPr lang="ko-KR" altLang="en-US" sz="1900">
                <a:solidFill>
                  <a:schemeClr val="dk1"/>
                </a:solidFill>
              </a:rPr>
              <a:t>길이로 정하고</a:t>
            </a:r>
            <a:r>
              <a:rPr lang="en-US" altLang="ko-KR" sz="1900">
                <a:solidFill>
                  <a:schemeClr val="dk1"/>
                </a:solidFill>
              </a:rPr>
              <a:t>, </a:t>
            </a:r>
            <a:r>
              <a:rPr lang="ko-KR" altLang="en-US" sz="1900">
                <a:solidFill>
                  <a:schemeClr val="dk1"/>
                </a:solidFill>
              </a:rPr>
              <a:t>화면에 보여줄 페이지와 블록의 수를 </a:t>
            </a:r>
            <a:r>
              <a:rPr lang="en-US" altLang="ko-KR" sz="1900">
                <a:solidFill>
                  <a:schemeClr val="dk1"/>
                </a:solidFill>
              </a:rPr>
              <a:t>10</a:t>
            </a:r>
            <a:r>
              <a:rPr lang="ko-KR" altLang="en-US" sz="1900">
                <a:solidFill>
                  <a:schemeClr val="dk1"/>
                </a:solidFill>
              </a:rPr>
              <a:t>개로 구성하여 번호 선택 시 </a:t>
            </a:r>
            <a:endParaRPr lang="ko-KR" altLang="en-US" sz="1900">
              <a:solidFill>
                <a:schemeClr val="dk1"/>
              </a:solidFill>
            </a:endParaRPr>
          </a:p>
          <a:p>
            <a:pPr algn="ctr">
              <a:defRPr/>
            </a:pPr>
            <a:r>
              <a:rPr lang="ko-KR" altLang="en-US" sz="1900">
                <a:solidFill>
                  <a:schemeClr val="dk1"/>
                </a:solidFill>
              </a:rPr>
              <a:t>유기적으로 리스트 변경되도록 구현</a:t>
            </a:r>
            <a:endParaRPr lang="ko-KR" altLang="en-US" sz="1900">
              <a:solidFill>
                <a:schemeClr val="dk1"/>
              </a:solidFill>
            </a:endParaRPr>
          </a:p>
        </p:txBody>
      </p:sp>
      <p:pic>
        <p:nvPicPr>
          <p:cNvPr id="46" name="그림 45"/>
          <p:cNvPicPr>
            <a:picLocks noChangeAspect="1"/>
          </p:cNvPicPr>
          <p:nvPr/>
        </p:nvPicPr>
        <p:blipFill rotWithShape="1">
          <a:blip r:embed="rId3"/>
          <a:stretch>
            <a:fillRect/>
          </a:stretch>
        </p:blipFill>
        <p:spPr>
          <a:xfrm>
            <a:off x="535232" y="1369966"/>
            <a:ext cx="5740529" cy="481079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5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7991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공지사항 </a:t>
            </a:r>
            <a:endParaRPr lang="en-US" altLang="ko-KR" sz="2000" b="1" spc="-300">
              <a:solidFill>
                <a:srgbClr val="5c8da3"/>
              </a:solidFill>
              <a:latin typeface="+mj-ea"/>
              <a:ea typeface="+mj-ea"/>
            </a:endParaRPr>
          </a:p>
        </p:txBody>
      </p:sp>
      <p:sp>
        <p:nvSpPr>
          <p:cNvPr id="35" name="순서도: 대체 처리 34"/>
          <p:cNvSpPr/>
          <p:nvPr/>
        </p:nvSpPr>
        <p:spPr>
          <a:xfrm>
            <a:off x="6579917" y="2207406"/>
            <a:ext cx="4280335"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공지사항 세부내용 조회</a:t>
            </a:r>
            <a:endParaRPr lang="ko-KR" altLang="en-US">
              <a:solidFill>
                <a:schemeClr val="tx1"/>
              </a:solidFill>
            </a:endParaRPr>
          </a:p>
        </p:txBody>
      </p:sp>
      <p:sp>
        <p:nvSpPr>
          <p:cNvPr id="42" name="순서도: 대체 처리 41"/>
          <p:cNvSpPr/>
          <p:nvPr/>
        </p:nvSpPr>
        <p:spPr>
          <a:xfrm>
            <a:off x="6579917" y="3929309"/>
            <a:ext cx="4280335"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a:solidFill>
                  <a:schemeClr val="dk1"/>
                </a:solidFill>
              </a:rPr>
              <a:t>공지사항 클릭 시 해당하는 번호로 </a:t>
            </a:r>
            <a:endParaRPr lang="ko-KR" altLang="en-US" sz="1900">
              <a:solidFill>
                <a:schemeClr val="dk1"/>
              </a:solidFill>
            </a:endParaRPr>
          </a:p>
          <a:p>
            <a:pPr algn="ctr">
              <a:defRPr/>
            </a:pPr>
            <a:r>
              <a:rPr lang="ko-KR" altLang="en-US" sz="1900">
                <a:solidFill>
                  <a:schemeClr val="dk1"/>
                </a:solidFill>
              </a:rPr>
              <a:t>테이블 리스트를 출력하고</a:t>
            </a:r>
            <a:r>
              <a:rPr lang="en-US" altLang="ko-KR" sz="1900">
                <a:solidFill>
                  <a:schemeClr val="dk1"/>
                </a:solidFill>
              </a:rPr>
              <a:t>,</a:t>
            </a:r>
            <a:endParaRPr lang="en-US" altLang="ko-KR" sz="1900">
              <a:solidFill>
                <a:schemeClr val="dk1"/>
              </a:solidFill>
            </a:endParaRPr>
          </a:p>
          <a:p>
            <a:pPr algn="ctr">
              <a:defRPr/>
            </a:pPr>
            <a:r>
              <a:rPr lang="ko-KR" altLang="en-US" sz="1900">
                <a:solidFill>
                  <a:schemeClr val="dk1"/>
                </a:solidFill>
              </a:rPr>
              <a:t>수정 및 삭제 클릭 시 수정페이지 </a:t>
            </a:r>
            <a:endParaRPr lang="ko-KR" altLang="en-US" sz="1900">
              <a:solidFill>
                <a:schemeClr val="dk1"/>
              </a:solidFill>
            </a:endParaRPr>
          </a:p>
          <a:p>
            <a:pPr algn="ctr">
              <a:defRPr/>
            </a:pPr>
            <a:r>
              <a:rPr lang="ko-KR" altLang="en-US" sz="1900">
                <a:solidFill>
                  <a:schemeClr val="dk1"/>
                </a:solidFill>
              </a:rPr>
              <a:t>이동 및 해당하는 항목 삭제</a:t>
            </a:r>
            <a:endParaRPr lang="ko-KR" altLang="en-US" sz="1900">
              <a:solidFill>
                <a:schemeClr val="dk1"/>
              </a:solidFill>
            </a:endParaRPr>
          </a:p>
        </p:txBody>
      </p:sp>
      <p:pic>
        <p:nvPicPr>
          <p:cNvPr id="5" name="그림 4"/>
          <p:cNvPicPr>
            <a:picLocks noChangeAspect="1"/>
          </p:cNvPicPr>
          <p:nvPr/>
        </p:nvPicPr>
        <p:blipFill rotWithShape="1">
          <a:blip r:embed="rId3"/>
          <a:stretch>
            <a:fillRect/>
          </a:stretch>
        </p:blipFill>
        <p:spPr>
          <a:xfrm>
            <a:off x="510824" y="1222295"/>
            <a:ext cx="5754183" cy="525183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5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894242"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공지사항 </a:t>
            </a:r>
            <a:endParaRPr lang="en-US" altLang="ko-KR" sz="2000" b="1" spc="-300">
              <a:solidFill>
                <a:srgbClr val="5c8da3"/>
              </a:solidFill>
              <a:latin typeface="+mj-ea"/>
              <a:ea typeface="+mj-ea"/>
            </a:endParaRPr>
          </a:p>
        </p:txBody>
      </p:sp>
      <p:sp>
        <p:nvSpPr>
          <p:cNvPr id="35" name="순서도: 대체 처리 34"/>
          <p:cNvSpPr/>
          <p:nvPr/>
        </p:nvSpPr>
        <p:spPr>
          <a:xfrm>
            <a:off x="6894242" y="2207406"/>
            <a:ext cx="4474723"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dk1"/>
                </a:solidFill>
              </a:rPr>
              <a:t>공지사항 클릭 시 해당하는 번호를 </a:t>
            </a:r>
            <a:r>
              <a:rPr lang="en-US" altLang="ko-KR">
                <a:solidFill>
                  <a:schemeClr val="dk1"/>
                </a:solidFill>
              </a:rPr>
              <a:t>DAO</a:t>
            </a:r>
            <a:r>
              <a:rPr lang="ko-KR" altLang="en-US">
                <a:solidFill>
                  <a:schemeClr val="dk1"/>
                </a:solidFill>
              </a:rPr>
              <a:t>를 통해 </a:t>
            </a:r>
            <a:r>
              <a:rPr lang="en-US" altLang="ko-KR">
                <a:solidFill>
                  <a:schemeClr val="dk1"/>
                </a:solidFill>
              </a:rPr>
              <a:t>DB</a:t>
            </a:r>
            <a:r>
              <a:rPr lang="ko-KR" altLang="en-US">
                <a:solidFill>
                  <a:schemeClr val="dk1"/>
                </a:solidFill>
              </a:rPr>
              <a:t>에서 조회하여 값을 </a:t>
            </a:r>
            <a:r>
              <a:rPr lang="en-US" altLang="ko-KR">
                <a:solidFill>
                  <a:schemeClr val="dk1"/>
                </a:solidFill>
              </a:rPr>
              <a:t>DTO</a:t>
            </a:r>
            <a:r>
              <a:rPr lang="ko-KR" altLang="en-US">
                <a:solidFill>
                  <a:schemeClr val="dk1"/>
                </a:solidFill>
              </a:rPr>
              <a:t>에 담아 테이블 리스트 출력</a:t>
            </a:r>
            <a:endParaRPr lang="ko-KR" altLang="en-US">
              <a:solidFill>
                <a:schemeClr val="dk1"/>
              </a:solidFill>
            </a:endParaRPr>
          </a:p>
        </p:txBody>
      </p:sp>
      <p:sp>
        <p:nvSpPr>
          <p:cNvPr id="42" name="순서도: 대체 처리 41"/>
          <p:cNvSpPr/>
          <p:nvPr/>
        </p:nvSpPr>
        <p:spPr>
          <a:xfrm>
            <a:off x="6894242" y="3929309"/>
            <a:ext cx="4474723"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a:solidFill>
                  <a:schemeClr val="dk1"/>
                </a:solidFill>
              </a:rPr>
              <a:t>수정 및 삭제 클릭 시 해당 항목의 번호를 </a:t>
            </a:r>
            <a:r>
              <a:rPr lang="en-US" altLang="ko-KR" sz="1900">
                <a:solidFill>
                  <a:schemeClr val="dk1"/>
                </a:solidFill>
              </a:rPr>
              <a:t>request.getParameter</a:t>
            </a:r>
            <a:r>
              <a:rPr lang="ko-KR" altLang="en-US" sz="1900">
                <a:solidFill>
                  <a:schemeClr val="dk1"/>
                </a:solidFill>
              </a:rPr>
              <a:t>로</a:t>
            </a:r>
            <a:r>
              <a:rPr lang="en-US" altLang="ko-KR" sz="1900">
                <a:solidFill>
                  <a:schemeClr val="dk1"/>
                </a:solidFill>
              </a:rPr>
              <a:t> </a:t>
            </a:r>
            <a:r>
              <a:rPr lang="ko-KR" altLang="en-US" sz="1900">
                <a:solidFill>
                  <a:schemeClr val="dk1"/>
                </a:solidFill>
              </a:rPr>
              <a:t>받아 </a:t>
            </a:r>
            <a:endParaRPr lang="ko-KR" altLang="en-US" sz="1900">
              <a:solidFill>
                <a:schemeClr val="dk1"/>
              </a:solidFill>
            </a:endParaRPr>
          </a:p>
          <a:p>
            <a:pPr algn="ctr">
              <a:defRPr/>
            </a:pPr>
            <a:r>
              <a:rPr lang="ko-KR" altLang="en-US" sz="1900">
                <a:solidFill>
                  <a:schemeClr val="dk1"/>
                </a:solidFill>
              </a:rPr>
              <a:t>항목 삭제 및 수정 페이지로 이동</a:t>
            </a:r>
            <a:endParaRPr lang="ko-KR" altLang="en-US" sz="1900">
              <a:solidFill>
                <a:schemeClr val="dk1"/>
              </a:solidFill>
            </a:endParaRPr>
          </a:p>
        </p:txBody>
      </p:sp>
      <p:pic>
        <p:nvPicPr>
          <p:cNvPr id="43" name="그림 42"/>
          <p:cNvPicPr>
            <a:picLocks noChangeAspect="1"/>
          </p:cNvPicPr>
          <p:nvPr/>
        </p:nvPicPr>
        <p:blipFill rotWithShape="1">
          <a:blip r:embed="rId3"/>
          <a:stretch>
            <a:fillRect/>
          </a:stretch>
        </p:blipFill>
        <p:spPr>
          <a:xfrm>
            <a:off x="223416" y="3592390"/>
            <a:ext cx="6116757" cy="3025526"/>
          </a:xfrm>
          <a:prstGeom prst="rect">
            <a:avLst/>
          </a:prstGeom>
        </p:spPr>
      </p:pic>
      <p:pic>
        <p:nvPicPr>
          <p:cNvPr id="45" name="그림 44"/>
          <p:cNvPicPr>
            <a:picLocks noChangeAspect="1"/>
          </p:cNvPicPr>
          <p:nvPr/>
        </p:nvPicPr>
        <p:blipFill rotWithShape="1">
          <a:blip r:embed="rId4"/>
          <a:stretch>
            <a:fillRect/>
          </a:stretch>
        </p:blipFill>
        <p:spPr>
          <a:xfrm>
            <a:off x="306944" y="1158168"/>
            <a:ext cx="3339605" cy="2426370"/>
          </a:xfrm>
          <a:prstGeom prst="rect">
            <a:avLst/>
          </a:prstGeom>
        </p:spPr>
      </p:pic>
      <p:pic>
        <p:nvPicPr>
          <p:cNvPr id="46" name="그림 45"/>
          <p:cNvPicPr>
            <a:picLocks noChangeAspect="1"/>
          </p:cNvPicPr>
          <p:nvPr/>
        </p:nvPicPr>
        <p:blipFill rotWithShape="1">
          <a:blip r:embed="rId5"/>
          <a:stretch>
            <a:fillRect/>
          </a:stretch>
        </p:blipFill>
        <p:spPr>
          <a:xfrm>
            <a:off x="4123776" y="1178515"/>
            <a:ext cx="2412283" cy="241129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79084-90BE-C472-96AD-1BACAA8A1BBF}"/>
            </a:ext>
          </a:extLst>
        </p:cNvPr>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CD1BE8D-5A03-A8C4-4865-9E3DE7F090AA}"/>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4D4A21-FA46-1611-60F7-A594C31C53C4}"/>
              </a:ext>
            </a:extLst>
          </p:cNvPr>
          <p:cNvSpPr txBox="1"/>
          <p:nvPr/>
        </p:nvSpPr>
        <p:spPr>
          <a:xfrm>
            <a:off x="144378" y="272716"/>
            <a:ext cx="675570" cy="338554"/>
          </a:xfrm>
          <a:prstGeom prst="rect">
            <a:avLst/>
          </a:prstGeom>
          <a:noFill/>
        </p:spPr>
        <p:txBody>
          <a:bodyPr wrap="none">
            <a:spAutoFit/>
          </a:bodyPr>
          <a:lstStyle/>
          <a:p>
            <a:pPr lvl="0">
              <a:defRPr/>
            </a:pPr>
            <a:r>
              <a:rPr lang="en-US" altLang="ko-KR" sz="1600" dirty="0">
                <a:solidFill>
                  <a:schemeClr val="accent1"/>
                </a:solidFill>
              </a:rPr>
              <a:t>Part 1</a:t>
            </a:r>
            <a:endParaRPr lang="ko-KR" altLang="en-US" sz="1600" dirty="0">
              <a:solidFill>
                <a:schemeClr val="accent1"/>
              </a:solidFill>
            </a:endParaRPr>
          </a:p>
        </p:txBody>
      </p:sp>
      <p:cxnSp>
        <p:nvCxnSpPr>
          <p:cNvPr id="6" name="직선 연결선 5">
            <a:extLst>
              <a:ext uri="{FF2B5EF4-FFF2-40B4-BE49-F238E27FC236}">
                <a16:creationId xmlns:a16="http://schemas.microsoft.com/office/drawing/2014/main" id="{C367F926-C76F-574B-2D41-4F260AAEA7E0}"/>
              </a:ext>
            </a:extLst>
          </p:cNvPr>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a:extLst>
              <a:ext uri="{FF2B5EF4-FFF2-40B4-BE49-F238E27FC236}">
                <a16:creationId xmlns:a16="http://schemas.microsoft.com/office/drawing/2014/main" id="{524DA448-5E92-7858-FDE8-8F00E1354CEB}"/>
              </a:ext>
            </a:extLst>
          </p:cNvPr>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a:extLst>
              <a:ext uri="{FF2B5EF4-FFF2-40B4-BE49-F238E27FC236}">
                <a16:creationId xmlns:a16="http://schemas.microsoft.com/office/drawing/2014/main" id="{B929B38B-3EB8-1ACB-FD9B-5D0E223833B8}"/>
              </a:ext>
            </a:extLst>
          </p:cNvPr>
          <p:cNvSpPr txBox="1"/>
          <p:nvPr/>
        </p:nvSpPr>
        <p:spPr>
          <a:xfrm>
            <a:off x="1163049" y="272716"/>
            <a:ext cx="3440365"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dirty="0">
                <a:solidFill>
                  <a:schemeClr val="accent1"/>
                </a:solidFill>
              </a:rPr>
              <a:t>프로젝트 </a:t>
            </a:r>
            <a:r>
              <a:rPr lang="en-US" altLang="ko-KR" sz="2800" b="1" spc="-300" dirty="0">
                <a:solidFill>
                  <a:schemeClr val="accent1"/>
                </a:solidFill>
              </a:rPr>
              <a:t>–</a:t>
            </a:r>
            <a:r>
              <a:rPr lang="ko-KR" altLang="en-US" sz="2800" b="1" spc="-300" dirty="0">
                <a:solidFill>
                  <a:schemeClr val="accent1"/>
                </a:solidFill>
              </a:rPr>
              <a:t> 도서쇼핑몰</a:t>
            </a:r>
            <a:r>
              <a:rPr lang="en-US" altLang="ko-KR" sz="2800" b="1" spc="-300" dirty="0">
                <a:solidFill>
                  <a:schemeClr val="accent1"/>
                </a:solidFill>
              </a:rPr>
              <a:t> </a:t>
            </a:r>
            <a:r>
              <a:rPr kumimoji="0" lang="ko-KR" altLang="en-US" sz="2000" b="1" i="0" u="none" strike="noStrike" kern="1200" cap="none" spc="-300" normalizeH="0" baseline="0" dirty="0">
                <a:solidFill>
                  <a:srgbClr val="5C8DA3"/>
                </a:solidFill>
                <a:latin typeface="Pretendard"/>
                <a:ea typeface="Pretendard"/>
                <a:cs typeface="Pretendard"/>
              </a:rPr>
              <a:t> </a:t>
            </a:r>
            <a:r>
              <a:rPr lang="ko-KR" altLang="en-US" sz="2000" b="1" spc="-300" dirty="0">
                <a:solidFill>
                  <a:srgbClr val="5C8DA3"/>
                </a:solidFill>
              </a:rPr>
              <a:t> </a:t>
            </a:r>
          </a:p>
        </p:txBody>
      </p:sp>
      <p:cxnSp>
        <p:nvCxnSpPr>
          <p:cNvPr id="31" name="직선 연결선 68">
            <a:extLst>
              <a:ext uri="{FF2B5EF4-FFF2-40B4-BE49-F238E27FC236}">
                <a16:creationId xmlns:a16="http://schemas.microsoft.com/office/drawing/2014/main" id="{DEAB0832-72B5-0E3A-0CE6-FF7D934834AC}"/>
              </a:ext>
            </a:extLst>
          </p:cNvPr>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a:extLst>
              <a:ext uri="{FF2B5EF4-FFF2-40B4-BE49-F238E27FC236}">
                <a16:creationId xmlns:a16="http://schemas.microsoft.com/office/drawing/2014/main" id="{2E5AC4E9-9590-7E70-8F14-E04936C11D67}"/>
              </a:ext>
            </a:extLst>
          </p:cNvPr>
          <p:cNvSpPr txBox="1"/>
          <p:nvPr/>
        </p:nvSpPr>
        <p:spPr>
          <a:xfrm flipH="1">
            <a:off x="5489513" y="3138131"/>
            <a:ext cx="3179802" cy="1015663"/>
          </a:xfrm>
          <a:prstGeom prst="rect">
            <a:avLst/>
          </a:prstGeom>
          <a:noFill/>
        </p:spPr>
        <p:txBody>
          <a:bodyPr wrap="square">
            <a:spAutoFit/>
          </a:bodyPr>
          <a:lstStyle/>
          <a:p>
            <a:pPr lvl="0">
              <a:defRPr/>
            </a:pPr>
            <a:r>
              <a:rPr lang="ko-KR" altLang="en-US" sz="6000" b="1" spc="-300" dirty="0">
                <a:solidFill>
                  <a:schemeClr val="accent1">
                    <a:lumMod val="50000"/>
                  </a:schemeClr>
                </a:solidFill>
                <a:latin typeface="+mj-ea"/>
                <a:ea typeface="+mj-ea"/>
                <a:hlinkClick r:id="rId3"/>
              </a:rPr>
              <a:t>시연영상</a:t>
            </a:r>
            <a:r>
              <a:rPr lang="ko-KR" altLang="en-US" sz="2800" b="1" spc="-300" dirty="0">
                <a:solidFill>
                  <a:schemeClr val="accent1">
                    <a:lumMod val="50000"/>
                  </a:schemeClr>
                </a:solidFill>
                <a:latin typeface="+mj-ea"/>
                <a:ea typeface="+mj-ea"/>
              </a:rPr>
              <a:t> </a:t>
            </a:r>
            <a:endParaRPr lang="en-US" altLang="ko-KR" sz="2000" b="1" spc="-300" dirty="0">
              <a:solidFill>
                <a:srgbClr val="5C8DA3"/>
              </a:solidFill>
              <a:latin typeface="+mj-ea"/>
              <a:ea typeface="+mj-ea"/>
            </a:endParaRPr>
          </a:p>
        </p:txBody>
      </p:sp>
      <p:pic>
        <p:nvPicPr>
          <p:cNvPr id="5" name="그림 4">
            <a:hlinkClick r:id="rId3"/>
            <a:extLst>
              <a:ext uri="{FF2B5EF4-FFF2-40B4-BE49-F238E27FC236}">
                <a16:creationId xmlns:a16="http://schemas.microsoft.com/office/drawing/2014/main" id="{FD58E0FB-390D-E815-1799-CE20580B3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7099" y="2928880"/>
            <a:ext cx="2071933" cy="1434166"/>
          </a:xfrm>
          <a:prstGeom prst="rect">
            <a:avLst/>
          </a:prstGeom>
        </p:spPr>
      </p:pic>
    </p:spTree>
    <p:extLst>
      <p:ext uri="{BB962C8B-B14F-4D97-AF65-F5344CB8AC3E}">
        <p14:creationId xmlns:p14="http://schemas.microsoft.com/office/powerpoint/2010/main" val="3045177060"/>
      </p:ext>
    </p:extLst>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그림 17"/>
          <p:cNvPicPr>
            <a:picLocks noChangeAspect="1"/>
          </p:cNvPicPr>
          <p:nvPr/>
        </p:nvPicPr>
        <p:blipFill rotWithShape="1">
          <a:blip r:embed="rId2"/>
          <a:srcRect r="10930"/>
          <a:stretch>
            <a:fillRect/>
          </a:stretch>
        </p:blipFill>
        <p:spPr>
          <a:xfrm>
            <a:off x="6096000" y="0"/>
            <a:ext cx="6108378" cy="6858000"/>
          </a:xfrm>
          <a:prstGeom prst="rect">
            <a:avLst/>
          </a:prstGeom>
        </p:spPr>
      </p:pic>
      <p:cxnSp>
        <p:nvCxnSpPr>
          <p:cNvPr id="3" name="직선 연결선 2"/>
          <p:cNvCxnSpPr/>
          <p:nvPr/>
        </p:nvCxnSpPr>
        <p:spPr>
          <a:xfrm>
            <a:off x="144378" y="176464"/>
            <a:ext cx="12060000" cy="0"/>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144378" y="6705601"/>
            <a:ext cx="12060000" cy="0"/>
          </a:xfrm>
          <a:prstGeom prst="line">
            <a:avLst/>
          </a:prstGeom>
          <a:ln w="31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29707" y="721892"/>
            <a:ext cx="982961" cy="646331"/>
          </a:xfrm>
          <a:prstGeom prst="rect">
            <a:avLst/>
          </a:prstGeom>
          <a:noFill/>
        </p:spPr>
        <p:txBody>
          <a:bodyPr wrap="none">
            <a:spAutoFit/>
          </a:bodyPr>
          <a:lstStyle/>
          <a:p>
            <a:pPr lvl="0">
              <a:defRPr/>
            </a:pPr>
            <a:r>
              <a:rPr lang="ko-KR" altLang="en-US" sz="3600" b="1">
                <a:solidFill>
                  <a:schemeClr val="accent1"/>
                </a:solidFill>
                <a:latin typeface="+mj-ea"/>
                <a:ea typeface="+mj-ea"/>
              </a:rPr>
              <a:t>목차</a:t>
            </a:r>
          </a:p>
        </p:txBody>
      </p:sp>
      <p:sp>
        <p:nvSpPr>
          <p:cNvPr id="7" name="TextBox 6"/>
          <p:cNvSpPr txBox="1"/>
          <p:nvPr/>
        </p:nvSpPr>
        <p:spPr>
          <a:xfrm>
            <a:off x="1627647" y="2466974"/>
            <a:ext cx="304892" cy="400110"/>
          </a:xfrm>
          <a:prstGeom prst="rect">
            <a:avLst/>
          </a:prstGeom>
          <a:noFill/>
        </p:spPr>
        <p:txBody>
          <a:bodyPr wrap="none">
            <a:spAutoFit/>
          </a:bodyPr>
          <a:lstStyle/>
          <a:p>
            <a:pPr lvl="0">
              <a:defRPr/>
            </a:pPr>
            <a:r>
              <a:rPr lang="en-US" altLang="ko-KR" sz="2000" b="1">
                <a:solidFill>
                  <a:schemeClr val="accent1"/>
                </a:solidFill>
              </a:rPr>
              <a:t>1</a:t>
            </a:r>
            <a:endParaRPr lang="ko-KR" altLang="en-US" sz="2000" b="1">
              <a:solidFill>
                <a:schemeClr val="accent1"/>
              </a:solidFill>
            </a:endParaRPr>
          </a:p>
        </p:txBody>
      </p:sp>
      <p:sp>
        <p:nvSpPr>
          <p:cNvPr id="8" name="TextBox 7"/>
          <p:cNvSpPr txBox="1"/>
          <p:nvPr/>
        </p:nvSpPr>
        <p:spPr>
          <a:xfrm>
            <a:off x="2356407" y="2405419"/>
            <a:ext cx="1787669" cy="523220"/>
          </a:xfrm>
          <a:prstGeom prst="rect">
            <a:avLst/>
          </a:prstGeom>
          <a:noFill/>
        </p:spPr>
        <p:txBody>
          <a:bodyPr wrap="none">
            <a:spAutoFit/>
          </a:bodyPr>
          <a:lstStyle/>
          <a:p>
            <a:pPr lvl="0">
              <a:defRPr/>
            </a:pPr>
            <a:r>
              <a:rPr lang="ko-KR" altLang="en-US" sz="2800" spc="-300" dirty="0">
                <a:solidFill>
                  <a:schemeClr val="accent1"/>
                </a:solidFill>
              </a:rPr>
              <a:t>도서쇼핑몰</a:t>
            </a:r>
          </a:p>
        </p:txBody>
      </p:sp>
      <p:sp>
        <p:nvSpPr>
          <p:cNvPr id="9" name="TextBox 8"/>
          <p:cNvSpPr txBox="1"/>
          <p:nvPr/>
        </p:nvSpPr>
        <p:spPr>
          <a:xfrm>
            <a:off x="1627647" y="3514617"/>
            <a:ext cx="341760" cy="400110"/>
          </a:xfrm>
          <a:prstGeom prst="rect">
            <a:avLst/>
          </a:prstGeom>
          <a:noFill/>
        </p:spPr>
        <p:txBody>
          <a:bodyPr wrap="none">
            <a:spAutoFit/>
          </a:bodyPr>
          <a:lstStyle/>
          <a:p>
            <a:pPr lvl="0">
              <a:defRPr/>
            </a:pPr>
            <a:r>
              <a:rPr lang="en-US" altLang="ko-KR" sz="2000" b="1">
                <a:solidFill>
                  <a:schemeClr val="accent1"/>
                </a:solidFill>
              </a:rPr>
              <a:t>2</a:t>
            </a:r>
            <a:endParaRPr lang="ko-KR" altLang="en-US" sz="2000" b="1">
              <a:solidFill>
                <a:schemeClr val="accent1"/>
              </a:solidFill>
            </a:endParaRPr>
          </a:p>
        </p:txBody>
      </p:sp>
      <p:sp>
        <p:nvSpPr>
          <p:cNvPr id="10" name="TextBox 9"/>
          <p:cNvSpPr txBox="1"/>
          <p:nvPr/>
        </p:nvSpPr>
        <p:spPr>
          <a:xfrm>
            <a:off x="2356407" y="3453062"/>
            <a:ext cx="2108269" cy="523220"/>
          </a:xfrm>
          <a:prstGeom prst="rect">
            <a:avLst/>
          </a:prstGeom>
          <a:noFill/>
        </p:spPr>
        <p:txBody>
          <a:bodyPr wrap="none">
            <a:spAutoFit/>
          </a:bodyPr>
          <a:lstStyle/>
          <a:p>
            <a:pPr lvl="0">
              <a:defRPr/>
            </a:pPr>
            <a:r>
              <a:rPr lang="ko-KR" altLang="en-US" sz="2800" spc="-300" dirty="0">
                <a:solidFill>
                  <a:schemeClr val="accent1"/>
                </a:solidFill>
              </a:rPr>
              <a:t>뮤직플레이어</a:t>
            </a:r>
          </a:p>
        </p:txBody>
      </p:sp>
      <p:sp>
        <p:nvSpPr>
          <p:cNvPr id="11" name="TextBox 10"/>
          <p:cNvSpPr txBox="1"/>
          <p:nvPr/>
        </p:nvSpPr>
        <p:spPr>
          <a:xfrm>
            <a:off x="1627647" y="4571785"/>
            <a:ext cx="348172" cy="400110"/>
          </a:xfrm>
          <a:prstGeom prst="rect">
            <a:avLst/>
          </a:prstGeom>
          <a:noFill/>
        </p:spPr>
        <p:txBody>
          <a:bodyPr wrap="none">
            <a:spAutoFit/>
          </a:bodyPr>
          <a:lstStyle/>
          <a:p>
            <a:pPr lvl="0">
              <a:defRPr/>
            </a:pPr>
            <a:r>
              <a:rPr lang="en-US" altLang="ko-KR" sz="2000" b="1">
                <a:solidFill>
                  <a:schemeClr val="accent1"/>
                </a:solidFill>
              </a:rPr>
              <a:t>3</a:t>
            </a:r>
            <a:endParaRPr lang="ko-KR" altLang="en-US" sz="2000" b="1">
              <a:solidFill>
                <a:schemeClr val="accent1"/>
              </a:solidFill>
            </a:endParaRPr>
          </a:p>
        </p:txBody>
      </p:sp>
      <p:sp>
        <p:nvSpPr>
          <p:cNvPr id="12" name="TextBox 11"/>
          <p:cNvSpPr txBox="1"/>
          <p:nvPr/>
        </p:nvSpPr>
        <p:spPr>
          <a:xfrm>
            <a:off x="2356407" y="4510230"/>
            <a:ext cx="2108269" cy="523220"/>
          </a:xfrm>
          <a:prstGeom prst="rect">
            <a:avLst/>
          </a:prstGeom>
          <a:noFill/>
        </p:spPr>
        <p:txBody>
          <a:bodyPr wrap="none">
            <a:spAutoFit/>
          </a:bodyPr>
          <a:lstStyle/>
          <a:p>
            <a:pPr lvl="0">
              <a:defRPr/>
            </a:pPr>
            <a:r>
              <a:rPr lang="ko-KR" altLang="en-US" sz="2800" spc="-300" dirty="0" err="1">
                <a:solidFill>
                  <a:schemeClr val="accent1"/>
                </a:solidFill>
              </a:rPr>
              <a:t>게시판만들기</a:t>
            </a:r>
            <a:endParaRPr lang="ko-KR" altLang="en-US" sz="2800" spc="-300" dirty="0">
              <a:solidFill>
                <a:schemeClr val="accent1"/>
              </a:solidFill>
            </a:endParaRPr>
          </a:p>
        </p:txBody>
      </p:sp>
      <p:sp>
        <p:nvSpPr>
          <p:cNvPr id="15" name="TextBox 14"/>
          <p:cNvSpPr txBox="1"/>
          <p:nvPr/>
        </p:nvSpPr>
        <p:spPr>
          <a:xfrm>
            <a:off x="2585007" y="986190"/>
            <a:ext cx="1935145" cy="369332"/>
          </a:xfrm>
          <a:prstGeom prst="rect">
            <a:avLst/>
          </a:prstGeom>
          <a:noFill/>
        </p:spPr>
        <p:txBody>
          <a:bodyPr wrap="none">
            <a:spAutoFit/>
          </a:bodyPr>
          <a:lstStyle/>
          <a:p>
            <a:pPr lvl="0">
              <a:defRPr/>
            </a:pPr>
            <a:r>
              <a:rPr lang="en-US" altLang="ko-KR">
                <a:solidFill>
                  <a:schemeClr val="accent1"/>
                </a:solidFill>
                <a:latin typeface="+mn-ea"/>
              </a:rPr>
              <a:t>table of contents</a:t>
            </a:r>
            <a:endParaRPr lang="ko-KR" altLang="en-US">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FE2F40EB-BE95-2DE6-081B-7D7F10A2896C}"/>
            </a:ext>
          </a:extLst>
        </p:cNvPr>
        <p:cNvGrpSpPr/>
        <p:nvPr/>
      </p:nvGrpSpPr>
      <p:grpSpPr>
        <a:xfrm>
          <a:off x="0" y="0"/>
          <a:ext cx="0" cy="0"/>
          <a:chOff x="0" y="0"/>
          <a:chExt cx="0" cy="0"/>
        </a:xfrm>
      </p:grpSpPr>
      <p:grpSp>
        <p:nvGrpSpPr>
          <p:cNvPr id="7" name="그룹 6">
            <a:extLst>
              <a:ext uri="{FF2B5EF4-FFF2-40B4-BE49-F238E27FC236}">
                <a16:creationId xmlns:a16="http://schemas.microsoft.com/office/drawing/2014/main" id="{9D9D7E52-A8B1-E583-B16C-F877B06F45B5}"/>
              </a:ext>
            </a:extLst>
          </p:cNvPr>
          <p:cNvGrpSpPr/>
          <p:nvPr/>
        </p:nvGrpSpPr>
        <p:grpSpPr>
          <a:xfrm>
            <a:off x="6817895" y="872277"/>
            <a:ext cx="5374105" cy="4483771"/>
            <a:chOff x="6817895" y="310803"/>
            <a:chExt cx="5374105" cy="4483771"/>
          </a:xfrm>
        </p:grpSpPr>
        <p:sp>
          <p:nvSpPr>
            <p:cNvPr id="2" name="TextBox 1">
              <a:extLst>
                <a:ext uri="{FF2B5EF4-FFF2-40B4-BE49-F238E27FC236}">
                  <a16:creationId xmlns:a16="http://schemas.microsoft.com/office/drawing/2014/main" id="{2A8D4C35-E046-8291-F673-7E3F50E0F57C}"/>
                </a:ext>
              </a:extLst>
            </p:cNvPr>
            <p:cNvSpPr txBox="1"/>
            <p:nvPr/>
          </p:nvSpPr>
          <p:spPr>
            <a:xfrm>
              <a:off x="6817895" y="310803"/>
              <a:ext cx="1478290" cy="3154710"/>
            </a:xfrm>
            <a:prstGeom prst="rect">
              <a:avLst/>
            </a:prstGeom>
            <a:noFill/>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9900" b="1" dirty="0">
                  <a:solidFill>
                    <a:prstClr val="white"/>
                  </a:solidFill>
                  <a:latin typeface="Pretendard Black"/>
                  <a:ea typeface="+mj-ea"/>
                </a:rPr>
                <a:t>2</a:t>
              </a:r>
              <a:endParaRPr kumimoji="0" lang="ko-KR" altLang="en-US" sz="19900" b="1" i="0" u="none" strike="noStrike" kern="1200" cap="none" spc="0" normalizeH="0" baseline="0" noProof="0" dirty="0">
                <a:ln>
                  <a:noFill/>
                </a:ln>
                <a:solidFill>
                  <a:prstClr val="white"/>
                </a:solidFill>
                <a:effectLst/>
                <a:uLnTx/>
                <a:uFillTx/>
                <a:latin typeface="Pretendard Black"/>
                <a:ea typeface="+mj-ea"/>
                <a:cs typeface="+mn-cs"/>
              </a:endParaRPr>
            </a:p>
          </p:txBody>
        </p:sp>
        <p:sp>
          <p:nvSpPr>
            <p:cNvPr id="3" name="TextBox 2">
              <a:extLst>
                <a:ext uri="{FF2B5EF4-FFF2-40B4-BE49-F238E27FC236}">
                  <a16:creationId xmlns:a16="http://schemas.microsoft.com/office/drawing/2014/main" id="{C30DD1F2-D96E-7A43-D587-65DB2F37C788}"/>
                </a:ext>
              </a:extLst>
            </p:cNvPr>
            <p:cNvSpPr txBox="1"/>
            <p:nvPr/>
          </p:nvSpPr>
          <p:spPr>
            <a:xfrm>
              <a:off x="6817895" y="3350782"/>
              <a:ext cx="3647152" cy="830997"/>
            </a:xfrm>
            <a:prstGeom prst="rect">
              <a:avLst/>
            </a:prstGeom>
            <a:noFill/>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4800" b="1" i="0" u="none" strike="noStrike" kern="1200" cap="none" spc="-300" normalizeH="0" baseline="0" noProof="0" dirty="0">
                  <a:ln>
                    <a:noFill/>
                  </a:ln>
                  <a:solidFill>
                    <a:prstClr val="white"/>
                  </a:solidFill>
                  <a:effectLst/>
                  <a:uLnTx/>
                  <a:uFillTx/>
                  <a:latin typeface="Pretendard"/>
                  <a:cs typeface="+mn-cs"/>
                </a:rPr>
                <a:t>뮤직플레이어</a:t>
              </a:r>
            </a:p>
          </p:txBody>
        </p:sp>
        <p:cxnSp>
          <p:nvCxnSpPr>
            <p:cNvPr id="4" name="직선 연결선 3">
              <a:extLst>
                <a:ext uri="{FF2B5EF4-FFF2-40B4-BE49-F238E27FC236}">
                  <a16:creationId xmlns:a16="http://schemas.microsoft.com/office/drawing/2014/main" id="{8085EF0C-0CAB-BD3E-D4A6-2276C358732A}"/>
                </a:ext>
              </a:extLst>
            </p:cNvPr>
            <p:cNvCxnSpPr/>
            <p:nvPr/>
          </p:nvCxnSpPr>
          <p:spPr>
            <a:xfrm>
              <a:off x="6817895" y="4545921"/>
              <a:ext cx="537410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084B5C07-A8C7-9CDE-9023-C769D8B638ED}"/>
                </a:ext>
              </a:extLst>
            </p:cNvPr>
            <p:cNvCxnSpPr/>
            <p:nvPr/>
          </p:nvCxnSpPr>
          <p:spPr>
            <a:xfrm>
              <a:off x="6817895" y="4794574"/>
              <a:ext cx="537410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직사각형 7">
            <a:extLst>
              <a:ext uri="{FF2B5EF4-FFF2-40B4-BE49-F238E27FC236}">
                <a16:creationId xmlns:a16="http://schemas.microsoft.com/office/drawing/2014/main" id="{3CC64ECF-9594-C230-8F06-02F8B0EEF75D}"/>
              </a:ext>
            </a:extLst>
          </p:cNvPr>
          <p:cNvSpPr/>
          <p:nvPr/>
        </p:nvSpPr>
        <p:spPr>
          <a:xfrm>
            <a:off x="9830360" y="6276414"/>
            <a:ext cx="2314015" cy="543485"/>
          </a:xfrm>
          <a:prstGeom prst="rect">
            <a:avLst/>
          </a:prstGeom>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Pretendard"/>
              <a:cs typeface="+mn-cs"/>
            </a:endParaRPr>
          </a:p>
        </p:txBody>
      </p:sp>
    </p:spTree>
    <p:extLst>
      <p:ext uri="{BB962C8B-B14F-4D97-AF65-F5344CB8AC3E}">
        <p14:creationId xmlns:p14="http://schemas.microsoft.com/office/powerpoint/2010/main" val="4144032716"/>
      </p:ext>
    </p:extLst>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dirty="0">
                <a:solidFill>
                  <a:schemeClr val="accent1"/>
                </a:solidFill>
              </a:rPr>
              <a:t>Part 2</a:t>
            </a:r>
            <a:endParaRPr lang="ko-KR" altLang="en-US" sz="1600" dirty="0">
              <a:solidFill>
                <a:schemeClr val="accent1"/>
              </a:solidFill>
            </a:endParaRPr>
          </a:p>
        </p:txBody>
      </p:sp>
      <p:sp>
        <p:nvSpPr>
          <p:cNvPr id="5" name="TextBox 4"/>
          <p:cNvSpPr txBox="1"/>
          <p:nvPr/>
        </p:nvSpPr>
        <p:spPr>
          <a:xfrm>
            <a:off x="1163052" y="272716"/>
            <a:ext cx="2109738" cy="523220"/>
          </a:xfrm>
          <a:prstGeom prst="rect">
            <a:avLst/>
          </a:prstGeom>
          <a:noFill/>
        </p:spPr>
        <p:txBody>
          <a:bodyPr wrap="none">
            <a:spAutoFit/>
          </a:bodyPr>
          <a:lstStyle/>
          <a:p>
            <a:pPr lvl="0">
              <a:defRPr/>
            </a:pPr>
            <a:r>
              <a:rPr lang="ko-KR" altLang="en-US" sz="2800" b="1" spc="-300">
                <a:solidFill>
                  <a:schemeClr val="accent1"/>
                </a:solidFill>
              </a:rPr>
              <a:t>프로젝트 개요</a:t>
            </a:r>
          </a:p>
        </p:txBody>
      </p:sp>
      <p:cxnSp>
        <p:nvCxnSpPr>
          <p:cNvPr id="6" name="직선 연결선 5"/>
          <p:cNvCxnSpPr/>
          <p:nvPr/>
        </p:nvCxnSpPr>
        <p:spPr>
          <a:xfrm>
            <a:off x="681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842940" y="1199402"/>
            <a:ext cx="2791574" cy="1187116"/>
          </a:xfrm>
          <a:prstGeom prst="rect">
            <a:avLst/>
          </a:prstGeom>
          <a:noFill/>
          <a:ln w="38100" cap="flat" cmpd="sng" algn="ctr">
            <a:solidFill>
              <a:schemeClr val="accent1"/>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tx1"/>
                </a:solidFill>
              </a:rPr>
              <a:t>프로젝트 목적</a:t>
            </a:r>
            <a:endParaRPr lang="ko-KR" altLang="en-US" sz="3000">
              <a:solidFill>
                <a:schemeClr val="tx1"/>
              </a:solidFill>
            </a:endParaRPr>
          </a:p>
        </p:txBody>
      </p:sp>
      <p:sp>
        <p:nvSpPr>
          <p:cNvPr id="15" name="이등변 삼각형 14"/>
          <p:cNvSpPr/>
          <p:nvPr/>
        </p:nvSpPr>
        <p:spPr>
          <a:xfrm rot="10800000">
            <a:off x="2016253" y="2664236"/>
            <a:ext cx="279134" cy="240633"/>
          </a:xfrm>
          <a:prstGeom prst="triangle">
            <a:avLst>
              <a:gd name="adj" fmla="val 50000"/>
            </a:avLst>
          </a:prstGeom>
          <a:solidFill>
            <a:schemeClr val="accent3">
              <a:lumMod val="20000"/>
              <a:lumOff val="80000"/>
            </a:schemeClr>
          </a:solidFill>
          <a:ln w="12700" cap="flat" cmpd="sng" algn="ctr">
            <a:solidFill>
              <a:schemeClr val="accent1">
                <a:shade val="20000"/>
                <a:alpha val="69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순서도: 대체 처리 16"/>
          <p:cNvSpPr/>
          <p:nvPr/>
        </p:nvSpPr>
        <p:spPr>
          <a:xfrm>
            <a:off x="9841290" y="6146800"/>
            <a:ext cx="2293560" cy="548821"/>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순서도: 대체 처리 17"/>
          <p:cNvSpPr/>
          <p:nvPr/>
        </p:nvSpPr>
        <p:spPr>
          <a:xfrm>
            <a:off x="801687" y="3151188"/>
            <a:ext cx="10334626" cy="3238499"/>
          </a:xfrm>
          <a:prstGeom prst="flowChartAlternateProcess">
            <a:avLst/>
          </a:prstGeom>
          <a:solidFill>
            <a:schemeClr val="lt1"/>
          </a:solidFill>
          <a:ln w="38100">
            <a:solidFill>
              <a:schemeClr val="accent1">
                <a:shade val="20000"/>
              </a:schemeClr>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사용자에게 직관적이고 편리한 음악 재생 기능을 제공</a:t>
            </a:r>
          </a:p>
          <a:p>
            <a:pPr>
              <a:defRPr/>
            </a:pPr>
            <a:endParaRPr lang="ko-KR" altLang="en-US" sz="2300">
              <a:solidFill>
                <a:schemeClr val="tx1"/>
              </a:solidFill>
            </a:endParaRP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웹 인터페이스 설계와 동적 기능 구현 능력을 향상시키기 위한 프로젝트</a:t>
            </a:r>
          </a:p>
        </p:txBody>
      </p:sp>
      <p:sp>
        <p:nvSpPr>
          <p:cNvPr id="19" name="직사각형 1"/>
          <p:cNvSpPr/>
          <p:nvPr/>
        </p:nvSpPr>
        <p:spPr>
          <a:xfrm>
            <a:off x="4510065" y="1199402"/>
            <a:ext cx="2791574" cy="1187116"/>
          </a:xfrm>
          <a:prstGeom prst="rect">
            <a:avLst/>
          </a:prstGeom>
          <a:noFill/>
          <a:ln w="38100"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accent4"/>
                </a:solidFill>
              </a:rPr>
              <a:t>주요 기능</a:t>
            </a:r>
          </a:p>
        </p:txBody>
      </p:sp>
      <p:sp>
        <p:nvSpPr>
          <p:cNvPr id="20" name="이등변 삼각형 14"/>
          <p:cNvSpPr/>
          <p:nvPr/>
        </p:nvSpPr>
        <p:spPr>
          <a:xfrm rot="10800000">
            <a:off x="5683379" y="2664236"/>
            <a:ext cx="279134" cy="240633"/>
          </a:xfrm>
          <a:prstGeom prst="triangle">
            <a:avLst>
              <a:gd name="adj" fmla="val 50000"/>
            </a:avLst>
          </a:prstGeom>
          <a:solidFill>
            <a:schemeClr val="accent3">
              <a:lumMod val="20000"/>
              <a:lumOff val="80000"/>
            </a:schemeClr>
          </a:solidFill>
          <a:ln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xmlns:c="http://schemas.openxmlformats.org/drawingml/2006/chart" xmlns:dgm="http://schemas.openxmlformats.org/drawingml/2006/diagram" xmlns:dsp="http://schemas.microsoft.com/office/drawing/2008/diagra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dirty="0">
                <a:solidFill>
                  <a:schemeClr val="accent1"/>
                </a:solidFill>
              </a:rPr>
              <a:t>Part 2</a:t>
            </a:r>
            <a:endParaRPr lang="ko-KR" altLang="en-US" sz="1600" dirty="0">
              <a:solidFill>
                <a:schemeClr val="accent1"/>
              </a:solidFill>
            </a:endParaRPr>
          </a:p>
        </p:txBody>
      </p:sp>
      <p:sp>
        <p:nvSpPr>
          <p:cNvPr id="5" name="TextBox 4"/>
          <p:cNvSpPr txBox="1"/>
          <p:nvPr/>
        </p:nvSpPr>
        <p:spPr>
          <a:xfrm>
            <a:off x="1163052" y="272716"/>
            <a:ext cx="2109738" cy="523220"/>
          </a:xfrm>
          <a:prstGeom prst="rect">
            <a:avLst/>
          </a:prstGeom>
          <a:noFill/>
        </p:spPr>
        <p:txBody>
          <a:bodyPr wrap="none">
            <a:spAutoFit/>
          </a:bodyPr>
          <a:lstStyle/>
          <a:p>
            <a:pPr lvl="0">
              <a:defRPr/>
            </a:pPr>
            <a:r>
              <a:rPr lang="ko-KR" altLang="en-US" sz="2800" b="1" spc="-300">
                <a:solidFill>
                  <a:schemeClr val="accent1"/>
                </a:solidFill>
              </a:rPr>
              <a:t>프로젝트 개요</a:t>
            </a:r>
          </a:p>
        </p:txBody>
      </p:sp>
      <p:cxnSp>
        <p:nvCxnSpPr>
          <p:cNvPr id="6" name="직선 연결선 5"/>
          <p:cNvCxnSpPr/>
          <p:nvPr/>
        </p:nvCxnSpPr>
        <p:spPr>
          <a:xfrm>
            <a:off x="681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4510065" y="1199402"/>
            <a:ext cx="2791574" cy="1187116"/>
          </a:xfrm>
          <a:prstGeom prst="rect">
            <a:avLst/>
          </a:prstGeom>
          <a:noFill/>
          <a:ln w="38100" cap="flat" cmpd="sng" algn="ctr">
            <a:solidFill>
              <a:schemeClr val="accent1"/>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tx1"/>
                </a:solidFill>
              </a:rPr>
              <a:t>주요 기능</a:t>
            </a:r>
          </a:p>
        </p:txBody>
      </p:sp>
      <p:sp>
        <p:nvSpPr>
          <p:cNvPr id="15" name="이등변 삼각형 14"/>
          <p:cNvSpPr/>
          <p:nvPr/>
        </p:nvSpPr>
        <p:spPr>
          <a:xfrm rot="10800000">
            <a:off x="5683379" y="2664236"/>
            <a:ext cx="279134" cy="240633"/>
          </a:xfrm>
          <a:prstGeom prst="triangle">
            <a:avLst>
              <a:gd name="adj" fmla="val 50000"/>
            </a:avLst>
          </a:prstGeom>
          <a:solidFill>
            <a:schemeClr val="accent3">
              <a:lumMod val="20000"/>
              <a:lumOff val="80000"/>
            </a:schemeClr>
          </a:solidFill>
          <a:ln w="12700" cap="flat" cmpd="sng" algn="ctr">
            <a:solidFill>
              <a:schemeClr val="accent1">
                <a:alpha val="68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순서도: 대체 처리 16"/>
          <p:cNvSpPr/>
          <p:nvPr/>
        </p:nvSpPr>
        <p:spPr>
          <a:xfrm>
            <a:off x="9841290" y="6146800"/>
            <a:ext cx="2293560" cy="548821"/>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순서도: 대체 처리 17"/>
          <p:cNvSpPr/>
          <p:nvPr/>
        </p:nvSpPr>
        <p:spPr>
          <a:xfrm>
            <a:off x="801687" y="3151188"/>
            <a:ext cx="10334626" cy="3238499"/>
          </a:xfrm>
          <a:prstGeom prst="flowChartAlternateProcess">
            <a:avLst/>
          </a:prstGeom>
          <a:no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개별 음악 선택 기능</a:t>
            </a:r>
          </a:p>
          <a:p>
            <a:pPr>
              <a:defRPr/>
            </a:pPr>
            <a:endParaRPr lang="ko-KR" altLang="en-US" sz="2300">
              <a:solidFill>
                <a:schemeClr val="tx1"/>
              </a:solidFill>
            </a:endParaRP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다음</a:t>
            </a:r>
            <a:r>
              <a:rPr lang="en-US" altLang="ko-KR" sz="2300">
                <a:solidFill>
                  <a:schemeClr val="tx1"/>
                </a:solidFill>
              </a:rPr>
              <a:t>,</a:t>
            </a:r>
            <a:r>
              <a:rPr lang="ko-KR" altLang="en-US" sz="2300">
                <a:solidFill>
                  <a:schemeClr val="tx1"/>
                </a:solidFill>
              </a:rPr>
              <a:t> 이전</a:t>
            </a:r>
            <a:r>
              <a:rPr lang="en-US" altLang="ko-KR" sz="2300">
                <a:solidFill>
                  <a:schemeClr val="tx1"/>
                </a:solidFill>
              </a:rPr>
              <a:t>,</a:t>
            </a:r>
            <a:r>
              <a:rPr lang="ko-KR" altLang="en-US" sz="2300">
                <a:solidFill>
                  <a:schemeClr val="tx1"/>
                </a:solidFill>
              </a:rPr>
              <a:t> 처음</a:t>
            </a:r>
            <a:r>
              <a:rPr lang="en-US" altLang="ko-KR" sz="2300">
                <a:solidFill>
                  <a:schemeClr val="tx1"/>
                </a:solidFill>
              </a:rPr>
              <a:t>,</a:t>
            </a:r>
            <a:r>
              <a:rPr lang="ko-KR" altLang="en-US" sz="2300">
                <a:solidFill>
                  <a:schemeClr val="tx1"/>
                </a:solidFill>
              </a:rPr>
              <a:t> 마지막 음악 선택 기능</a:t>
            </a:r>
          </a:p>
          <a:p>
            <a:pPr>
              <a:defRPr/>
            </a:pPr>
            <a:endParaRPr lang="ko-KR" altLang="en-US" sz="2300">
              <a:solidFill>
                <a:schemeClr val="tx1"/>
              </a:solidFill>
            </a:endParaRP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음악 재생 및 일시정지</a:t>
            </a:r>
            <a:r>
              <a:rPr lang="en-US" altLang="ko-KR" sz="2300">
                <a:solidFill>
                  <a:schemeClr val="tx1"/>
                </a:solidFill>
              </a:rPr>
              <a:t>,</a:t>
            </a:r>
            <a:r>
              <a:rPr lang="ko-KR" altLang="en-US" sz="2300">
                <a:solidFill>
                  <a:schemeClr val="tx1"/>
                </a:solidFill>
              </a:rPr>
              <a:t> 초기화 기능</a:t>
            </a:r>
          </a:p>
        </p:txBody>
      </p:sp>
      <p:sp>
        <p:nvSpPr>
          <p:cNvPr id="21" name="직사각형 1"/>
          <p:cNvSpPr/>
          <p:nvPr/>
        </p:nvSpPr>
        <p:spPr>
          <a:xfrm>
            <a:off x="842940" y="1199402"/>
            <a:ext cx="2791574" cy="1187116"/>
          </a:xfrm>
          <a:prstGeom prst="rect">
            <a:avLst/>
          </a:prstGeom>
          <a:noFill/>
          <a:ln w="38100"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accent4"/>
                </a:solidFill>
              </a:rPr>
              <a:t>프로젝트 목적</a:t>
            </a:r>
            <a:endParaRPr lang="ko-KR" altLang="en-US" sz="3000">
              <a:solidFill>
                <a:schemeClr val="accent4"/>
              </a:solidFill>
            </a:endParaRPr>
          </a:p>
        </p:txBody>
      </p:sp>
      <p:sp>
        <p:nvSpPr>
          <p:cNvPr id="22" name="이등변 삼각형 14"/>
          <p:cNvSpPr/>
          <p:nvPr/>
        </p:nvSpPr>
        <p:spPr>
          <a:xfrm rot="10800000">
            <a:off x="2016253" y="2664236"/>
            <a:ext cx="279134" cy="240633"/>
          </a:xfrm>
          <a:prstGeom prst="triangle">
            <a:avLst>
              <a:gd name="adj" fmla="val 50000"/>
            </a:avLst>
          </a:prstGeom>
          <a:solidFill>
            <a:schemeClr val="accent3">
              <a:lumMod val="20000"/>
              <a:lumOff val="80000"/>
            </a:schemeClr>
          </a:solidFill>
          <a:ln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4"/>
              </a:solidFill>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xmlns:c="http://schemas.openxmlformats.org/drawingml/2006/chart" xmlns:dgm="http://schemas.openxmlformats.org/drawingml/2006/diagram" xmlns:dsp="http://schemas.microsoft.com/office/drawing/2008/diagra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16226-E6E3-E12F-B32F-C680DA3BFAE1}"/>
            </a:ext>
          </a:extLst>
        </p:cNvPr>
        <p:cNvGrpSpPr/>
        <p:nvPr/>
      </p:nvGrpSpPr>
      <p:grpSpPr>
        <a:xfrm>
          <a:off x="0" y="0"/>
          <a:ext cx="0" cy="0"/>
          <a:chOff x="0" y="0"/>
          <a:chExt cx="0" cy="0"/>
        </a:xfrm>
      </p:grpSpPr>
      <p:pic>
        <p:nvPicPr>
          <p:cNvPr id="45" name="그림 44">
            <a:extLst>
              <a:ext uri="{FF2B5EF4-FFF2-40B4-BE49-F238E27FC236}">
                <a16:creationId xmlns:a16="http://schemas.microsoft.com/office/drawing/2014/main" id="{168E7078-E796-57D4-B346-58CCBB8C4C47}"/>
              </a:ext>
            </a:extLst>
          </p:cNvPr>
          <p:cNvPicPr/>
          <p:nvPr/>
        </p:nvPicPr>
        <p:blipFill rotWithShape="1">
          <a:blip r:embed="rId3"/>
          <a:stretch>
            <a:fillRect/>
          </a:stretch>
        </p:blipFill>
        <p:spPr>
          <a:xfrm>
            <a:off x="381000" y="1451233"/>
            <a:ext cx="5100066" cy="4815913"/>
          </a:xfrm>
          <a:prstGeom prst="rect">
            <a:avLst/>
          </a:prstGeom>
          <a:noFill/>
          <a:ln>
            <a:noFill/>
          </a:ln>
          <a:effectLst/>
        </p:spPr>
      </p:pic>
      <p:cxnSp>
        <p:nvCxnSpPr>
          <p:cNvPr id="3" name="직선 연결선 2">
            <a:extLst>
              <a:ext uri="{FF2B5EF4-FFF2-40B4-BE49-F238E27FC236}">
                <a16:creationId xmlns:a16="http://schemas.microsoft.com/office/drawing/2014/main" id="{0A69A224-FA2B-38FA-81AC-D8D5BAA8E1C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0AAB35-B156-5C46-5910-93B840BBA166}"/>
              </a:ext>
            </a:extLst>
          </p:cNvPr>
          <p:cNvSpPr txBox="1"/>
          <p:nvPr/>
        </p:nvSpPr>
        <p:spPr>
          <a:xfrm>
            <a:off x="144378" y="272716"/>
            <a:ext cx="675570" cy="338554"/>
          </a:xfrm>
          <a:prstGeom prst="rect">
            <a:avLst/>
          </a:prstGeom>
          <a:noFill/>
        </p:spPr>
        <p:txBody>
          <a:bodyPr wrap="none">
            <a:spAutoFit/>
          </a:bodyPr>
          <a:lstStyle/>
          <a:p>
            <a:pPr lvl="0">
              <a:defRPr/>
            </a:pPr>
            <a:r>
              <a:rPr lang="en-US" altLang="ko-KR" sz="1600" dirty="0">
                <a:solidFill>
                  <a:schemeClr val="accent1"/>
                </a:solidFill>
              </a:rPr>
              <a:t>Part 2</a:t>
            </a:r>
            <a:endParaRPr lang="ko-KR" altLang="en-US" sz="1600" dirty="0">
              <a:solidFill>
                <a:schemeClr val="accent1"/>
              </a:solidFill>
            </a:endParaRPr>
          </a:p>
        </p:txBody>
      </p:sp>
      <p:cxnSp>
        <p:nvCxnSpPr>
          <p:cNvPr id="6" name="직선 연결선 5">
            <a:extLst>
              <a:ext uri="{FF2B5EF4-FFF2-40B4-BE49-F238E27FC236}">
                <a16:creationId xmlns:a16="http://schemas.microsoft.com/office/drawing/2014/main" id="{94093962-714F-F081-D27C-C6DE05E8240C}"/>
              </a:ext>
            </a:extLst>
          </p:cNvPr>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a:extLst>
              <a:ext uri="{FF2B5EF4-FFF2-40B4-BE49-F238E27FC236}">
                <a16:creationId xmlns:a16="http://schemas.microsoft.com/office/drawing/2014/main" id="{E52F51C3-BFEA-D626-A019-1C6965AE2861}"/>
              </a:ext>
            </a:extLst>
          </p:cNvPr>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a:extLst>
              <a:ext uri="{FF2B5EF4-FFF2-40B4-BE49-F238E27FC236}">
                <a16:creationId xmlns:a16="http://schemas.microsoft.com/office/drawing/2014/main" id="{DDE85704-3852-C78C-C033-F20E04FBE783}"/>
              </a:ext>
            </a:extLst>
          </p:cNvPr>
          <p:cNvSpPr txBox="1"/>
          <p:nvPr/>
        </p:nvSpPr>
        <p:spPr>
          <a:xfrm>
            <a:off x="1163049" y="272716"/>
            <a:ext cx="56720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뮤직플레이어</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1 /</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3</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p>
        </p:txBody>
      </p:sp>
      <p:cxnSp>
        <p:nvCxnSpPr>
          <p:cNvPr id="31" name="직선 연결선 68">
            <a:extLst>
              <a:ext uri="{FF2B5EF4-FFF2-40B4-BE49-F238E27FC236}">
                <a16:creationId xmlns:a16="http://schemas.microsoft.com/office/drawing/2014/main" id="{61BCDE34-BE2B-0D7D-D16C-973F6D422724}"/>
              </a:ext>
            </a:extLst>
          </p:cNvPr>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a:extLst>
              <a:ext uri="{FF2B5EF4-FFF2-40B4-BE49-F238E27FC236}">
                <a16:creationId xmlns:a16="http://schemas.microsoft.com/office/drawing/2014/main" id="{235545CB-D4D6-7959-4692-C515575471E3}"/>
              </a:ext>
            </a:extLst>
          </p:cNvPr>
          <p:cNvSpPr txBox="1"/>
          <p:nvPr/>
        </p:nvSpPr>
        <p:spPr>
          <a:xfrm flipH="1">
            <a:off x="6096000" y="1594344"/>
            <a:ext cx="3179802" cy="518536"/>
          </a:xfrm>
          <a:prstGeom prst="rect">
            <a:avLst/>
          </a:prstGeom>
          <a:noFill/>
        </p:spPr>
        <p:txBody>
          <a:bodyPr wrap="square">
            <a:spAutoFit/>
          </a:bodyPr>
          <a:lstStyle/>
          <a:p>
            <a:pPr lvl="0">
              <a:defRPr/>
            </a:pPr>
            <a:r>
              <a:rPr lang="ko-KR" altLang="en-US" sz="2800" b="1" spc="-300" dirty="0" err="1">
                <a:solidFill>
                  <a:schemeClr val="accent1">
                    <a:lumMod val="50000"/>
                  </a:schemeClr>
                </a:solidFill>
                <a:latin typeface="+mj-ea"/>
                <a:ea typeface="+mj-ea"/>
              </a:rPr>
              <a:t>메인페이지</a:t>
            </a:r>
            <a:endParaRPr lang="en-US" altLang="ko-KR" sz="2000" b="1" spc="-300" dirty="0">
              <a:solidFill>
                <a:srgbClr val="5C8DA3"/>
              </a:solidFill>
              <a:latin typeface="+mj-ea"/>
              <a:ea typeface="+mj-ea"/>
            </a:endParaRPr>
          </a:p>
        </p:txBody>
      </p:sp>
      <p:sp>
        <p:nvSpPr>
          <p:cNvPr id="35" name="순서도: 대체 처리 34">
            <a:extLst>
              <a:ext uri="{FF2B5EF4-FFF2-40B4-BE49-F238E27FC236}">
                <a16:creationId xmlns:a16="http://schemas.microsoft.com/office/drawing/2014/main" id="{67E86351-986B-E555-ABB3-802E936F0235}"/>
              </a:ext>
            </a:extLst>
          </p:cNvPr>
          <p:cNvSpPr/>
          <p:nvPr/>
        </p:nvSpPr>
        <p:spPr>
          <a:xfrm>
            <a:off x="6174378" y="2324472"/>
            <a:ext cx="4280335"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dirty="0">
                <a:solidFill>
                  <a:schemeClr val="tx1"/>
                </a:solidFill>
              </a:rPr>
              <a:t>1.</a:t>
            </a:r>
            <a:r>
              <a:rPr lang="ko-KR" altLang="en-US" dirty="0">
                <a:solidFill>
                  <a:schemeClr val="tx1"/>
                </a:solidFill>
              </a:rPr>
              <a:t> 음악 변동 시 유기적인 변경 구현</a:t>
            </a:r>
          </a:p>
        </p:txBody>
      </p:sp>
      <p:sp>
        <p:nvSpPr>
          <p:cNvPr id="42" name="순서도: 대체 처리 41">
            <a:extLst>
              <a:ext uri="{FF2B5EF4-FFF2-40B4-BE49-F238E27FC236}">
                <a16:creationId xmlns:a16="http://schemas.microsoft.com/office/drawing/2014/main" id="{A8C1FF8A-A375-722B-ECAA-FA9593B476E4}"/>
              </a:ext>
            </a:extLst>
          </p:cNvPr>
          <p:cNvSpPr/>
          <p:nvPr/>
        </p:nvSpPr>
        <p:spPr>
          <a:xfrm>
            <a:off x="6174378" y="4019681"/>
            <a:ext cx="4280335"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dirty="0">
                <a:solidFill>
                  <a:schemeClr val="dk1"/>
                </a:solidFill>
              </a:rPr>
              <a:t>음악 변동 시 해당하는 곡에 </a:t>
            </a:r>
            <a:r>
              <a:rPr lang="en-US" altLang="ko-KR" sz="1900" dirty="0">
                <a:solidFill>
                  <a:schemeClr val="dk1"/>
                </a:solidFill>
              </a:rPr>
              <a:t>index</a:t>
            </a:r>
            <a:r>
              <a:rPr lang="ko-KR" altLang="en-US" sz="1900" dirty="0">
                <a:solidFill>
                  <a:schemeClr val="dk1"/>
                </a:solidFill>
              </a:rPr>
              <a:t>를 반영하여 배열에 값을 불러와 </a:t>
            </a:r>
          </a:p>
          <a:p>
            <a:pPr algn="ctr">
              <a:defRPr/>
            </a:pPr>
            <a:r>
              <a:rPr lang="ko-KR" altLang="en-US" sz="1900" dirty="0">
                <a:solidFill>
                  <a:schemeClr val="dk1"/>
                </a:solidFill>
              </a:rPr>
              <a:t>곡 제목</a:t>
            </a:r>
            <a:r>
              <a:rPr lang="en-US" altLang="ko-KR" sz="1900" dirty="0">
                <a:solidFill>
                  <a:schemeClr val="dk1"/>
                </a:solidFill>
              </a:rPr>
              <a:t>,</a:t>
            </a:r>
            <a:r>
              <a:rPr lang="ko-KR" altLang="en-US" sz="1900" dirty="0">
                <a:solidFill>
                  <a:schemeClr val="dk1"/>
                </a:solidFill>
              </a:rPr>
              <a:t> </a:t>
            </a:r>
            <a:r>
              <a:rPr lang="ko-KR" altLang="en-US" sz="1900" dirty="0" err="1">
                <a:solidFill>
                  <a:schemeClr val="dk1"/>
                </a:solidFill>
              </a:rPr>
              <a:t>가수명</a:t>
            </a:r>
            <a:r>
              <a:rPr lang="en-US" altLang="ko-KR" sz="1900" dirty="0">
                <a:solidFill>
                  <a:schemeClr val="dk1"/>
                </a:solidFill>
              </a:rPr>
              <a:t>,</a:t>
            </a:r>
            <a:r>
              <a:rPr lang="ko-KR" altLang="en-US" sz="1900" dirty="0">
                <a:solidFill>
                  <a:schemeClr val="dk1"/>
                </a:solidFill>
              </a:rPr>
              <a:t> 이미지 등 변경</a:t>
            </a:r>
          </a:p>
        </p:txBody>
      </p:sp>
    </p:spTree>
    <p:extLst>
      <p:ext uri="{BB962C8B-B14F-4D97-AF65-F5344CB8AC3E}">
        <p14:creationId xmlns:p14="http://schemas.microsoft.com/office/powerpoint/2010/main" val="3248961594"/>
      </p:ext>
    </p:extLst>
  </p:cSld>
  <p:clrMapOvr>
    <a:masterClrMapping/>
  </p:clrMapOvr>
  <mc:AlternateContent xmlns:mc="http://schemas.openxmlformats.org/markup-compatibility/2006" xmlns:p14="http://schemas.microsoft.com/office/powerpoint/2010/main">
    <mc:Choice Requires="p14">
      <p:transition spd="slow"/>
    </mc:Choice>
    <mc:Fallback xmlns="" xmlns:c="http://schemas.openxmlformats.org/drawingml/2006/chart" xmlns:dgm="http://schemas.openxmlformats.org/drawingml/2006/diagram" xmlns:dsp="http://schemas.microsoft.com/office/drawing/2008/diagra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B73C8-8C8F-0914-7BEE-25814D6F9D2E}"/>
            </a:ext>
          </a:extLst>
        </p:cNvPr>
        <p:cNvGrpSpPr/>
        <p:nvPr/>
      </p:nvGrpSpPr>
      <p:grpSpPr>
        <a:xfrm>
          <a:off x="0" y="0"/>
          <a:ext cx="0" cy="0"/>
          <a:chOff x="0" y="0"/>
          <a:chExt cx="0" cy="0"/>
        </a:xfrm>
      </p:grpSpPr>
      <p:pic>
        <p:nvPicPr>
          <p:cNvPr id="50" name="그림 49">
            <a:extLst>
              <a:ext uri="{FF2B5EF4-FFF2-40B4-BE49-F238E27FC236}">
                <a16:creationId xmlns:a16="http://schemas.microsoft.com/office/drawing/2014/main" id="{4A87285E-6395-5D30-CF72-CED7299EEDA0}"/>
              </a:ext>
            </a:extLst>
          </p:cNvPr>
          <p:cNvPicPr/>
          <p:nvPr/>
        </p:nvPicPr>
        <p:blipFill rotWithShape="1">
          <a:blip r:embed="rId3"/>
          <a:stretch>
            <a:fillRect/>
          </a:stretch>
        </p:blipFill>
        <p:spPr>
          <a:xfrm>
            <a:off x="381000" y="1451234"/>
            <a:ext cx="5649849" cy="2235581"/>
          </a:xfrm>
          <a:prstGeom prst="rect">
            <a:avLst/>
          </a:prstGeom>
          <a:noFill/>
          <a:ln>
            <a:noFill/>
          </a:ln>
          <a:effectLst/>
        </p:spPr>
      </p:pic>
      <p:cxnSp>
        <p:nvCxnSpPr>
          <p:cNvPr id="3" name="직선 연결선 2">
            <a:extLst>
              <a:ext uri="{FF2B5EF4-FFF2-40B4-BE49-F238E27FC236}">
                <a16:creationId xmlns:a16="http://schemas.microsoft.com/office/drawing/2014/main" id="{796365D1-9F10-E6DD-ACD0-6918DDF2A571}"/>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7D394A6-C01E-E4C7-6430-C4C35A437629}"/>
              </a:ext>
            </a:extLst>
          </p:cNvPr>
          <p:cNvSpPr txBox="1"/>
          <p:nvPr/>
        </p:nvSpPr>
        <p:spPr>
          <a:xfrm>
            <a:off x="144378" y="272716"/>
            <a:ext cx="675570" cy="338554"/>
          </a:xfrm>
          <a:prstGeom prst="rect">
            <a:avLst/>
          </a:prstGeom>
          <a:noFill/>
        </p:spPr>
        <p:txBody>
          <a:bodyPr wrap="none">
            <a:spAutoFit/>
          </a:bodyPr>
          <a:lstStyle/>
          <a:p>
            <a:pPr lvl="0">
              <a:defRPr/>
            </a:pPr>
            <a:r>
              <a:rPr lang="en-US" altLang="ko-KR" sz="1600" dirty="0">
                <a:solidFill>
                  <a:schemeClr val="accent1"/>
                </a:solidFill>
              </a:rPr>
              <a:t>Part 2</a:t>
            </a:r>
            <a:endParaRPr lang="ko-KR" altLang="en-US" sz="1600" dirty="0">
              <a:solidFill>
                <a:schemeClr val="accent1"/>
              </a:solidFill>
            </a:endParaRPr>
          </a:p>
        </p:txBody>
      </p:sp>
      <p:cxnSp>
        <p:nvCxnSpPr>
          <p:cNvPr id="6" name="직선 연결선 5">
            <a:extLst>
              <a:ext uri="{FF2B5EF4-FFF2-40B4-BE49-F238E27FC236}">
                <a16:creationId xmlns:a16="http://schemas.microsoft.com/office/drawing/2014/main" id="{52526677-B566-F396-701E-67FB8A570BB5}"/>
              </a:ext>
            </a:extLst>
          </p:cNvPr>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a:extLst>
              <a:ext uri="{FF2B5EF4-FFF2-40B4-BE49-F238E27FC236}">
                <a16:creationId xmlns:a16="http://schemas.microsoft.com/office/drawing/2014/main" id="{DA2C904D-D6F3-3C74-D357-1F12DF1A3E90}"/>
              </a:ext>
            </a:extLst>
          </p:cNvPr>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a:extLst>
              <a:ext uri="{FF2B5EF4-FFF2-40B4-BE49-F238E27FC236}">
                <a16:creationId xmlns:a16="http://schemas.microsoft.com/office/drawing/2014/main" id="{8E0799F5-BAD5-79AD-5648-16C54621CE71}"/>
              </a:ext>
            </a:extLst>
          </p:cNvPr>
          <p:cNvSpPr txBox="1"/>
          <p:nvPr/>
        </p:nvSpPr>
        <p:spPr>
          <a:xfrm>
            <a:off x="1163049" y="272716"/>
            <a:ext cx="5643516"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뮤직플레이어</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2 /</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3</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p>
        </p:txBody>
      </p:sp>
      <p:cxnSp>
        <p:nvCxnSpPr>
          <p:cNvPr id="31" name="직선 연결선 68">
            <a:extLst>
              <a:ext uri="{FF2B5EF4-FFF2-40B4-BE49-F238E27FC236}">
                <a16:creationId xmlns:a16="http://schemas.microsoft.com/office/drawing/2014/main" id="{C1B1A072-87A5-5C1E-7075-983D4A62995F}"/>
              </a:ext>
            </a:extLst>
          </p:cNvPr>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a:extLst>
              <a:ext uri="{FF2B5EF4-FFF2-40B4-BE49-F238E27FC236}">
                <a16:creationId xmlns:a16="http://schemas.microsoft.com/office/drawing/2014/main" id="{F88EBE04-002A-583A-40B8-C33DAF6716BC}"/>
              </a:ext>
            </a:extLst>
          </p:cNvPr>
          <p:cNvSpPr txBox="1"/>
          <p:nvPr/>
        </p:nvSpPr>
        <p:spPr>
          <a:xfrm flipH="1">
            <a:off x="6174378" y="1522842"/>
            <a:ext cx="3179802" cy="518536"/>
          </a:xfrm>
          <a:prstGeom prst="rect">
            <a:avLst/>
          </a:prstGeom>
          <a:noFill/>
        </p:spPr>
        <p:txBody>
          <a:bodyPr wrap="square">
            <a:spAutoFit/>
          </a:bodyPr>
          <a:lstStyle/>
          <a:p>
            <a:pPr lvl="0">
              <a:defRPr/>
            </a:pPr>
            <a:r>
              <a:rPr lang="ko-KR" altLang="en-US" sz="2800" b="1" spc="-300" dirty="0" err="1">
                <a:solidFill>
                  <a:schemeClr val="accent1">
                    <a:lumMod val="50000"/>
                  </a:schemeClr>
                </a:solidFill>
                <a:latin typeface="+mj-ea"/>
                <a:ea typeface="+mj-ea"/>
              </a:rPr>
              <a:t>상단부</a:t>
            </a:r>
            <a:r>
              <a:rPr lang="ko-KR" altLang="en-US" sz="2800" b="1" spc="-300" dirty="0">
                <a:solidFill>
                  <a:schemeClr val="accent1">
                    <a:lumMod val="50000"/>
                  </a:schemeClr>
                </a:solidFill>
                <a:latin typeface="+mj-ea"/>
                <a:ea typeface="+mj-ea"/>
              </a:rPr>
              <a:t> </a:t>
            </a:r>
            <a:r>
              <a:rPr lang="en-US" altLang="ko-KR" sz="2800" b="1" spc="-300" dirty="0">
                <a:solidFill>
                  <a:schemeClr val="accent1">
                    <a:lumMod val="50000"/>
                  </a:schemeClr>
                </a:solidFill>
                <a:latin typeface="+mj-ea"/>
                <a:ea typeface="+mj-ea"/>
              </a:rPr>
              <a:t>-</a:t>
            </a:r>
            <a:r>
              <a:rPr lang="ko-KR" altLang="en-US" sz="2800" b="1" spc="-300" dirty="0">
                <a:solidFill>
                  <a:schemeClr val="accent1">
                    <a:lumMod val="50000"/>
                  </a:schemeClr>
                </a:solidFill>
                <a:latin typeface="+mj-ea"/>
                <a:ea typeface="+mj-ea"/>
              </a:rPr>
              <a:t> </a:t>
            </a:r>
            <a:r>
              <a:rPr lang="en-US" altLang="ko-KR" sz="2000" b="1" spc="-300" dirty="0">
                <a:solidFill>
                  <a:schemeClr val="accent1">
                    <a:lumMod val="50000"/>
                  </a:schemeClr>
                </a:solidFill>
                <a:latin typeface="+mj-ea"/>
                <a:ea typeface="+mj-ea"/>
              </a:rPr>
              <a:t>select, </a:t>
            </a:r>
            <a:r>
              <a:rPr lang="ko-KR" altLang="en-US" sz="2000" b="1" spc="-300" dirty="0">
                <a:solidFill>
                  <a:schemeClr val="accent1">
                    <a:lumMod val="50000"/>
                  </a:schemeClr>
                </a:solidFill>
                <a:latin typeface="+mj-ea"/>
                <a:ea typeface="+mj-ea"/>
              </a:rPr>
              <a:t>재생 방법 선택</a:t>
            </a:r>
          </a:p>
        </p:txBody>
      </p:sp>
      <p:sp>
        <p:nvSpPr>
          <p:cNvPr id="35" name="순서도: 대체 처리 34">
            <a:extLst>
              <a:ext uri="{FF2B5EF4-FFF2-40B4-BE49-F238E27FC236}">
                <a16:creationId xmlns:a16="http://schemas.microsoft.com/office/drawing/2014/main" id="{C79DABC4-1DC9-9D48-1E49-7A6333A2A421}"/>
              </a:ext>
            </a:extLst>
          </p:cNvPr>
          <p:cNvSpPr/>
          <p:nvPr/>
        </p:nvSpPr>
        <p:spPr>
          <a:xfrm>
            <a:off x="6174378" y="2235524"/>
            <a:ext cx="4280335"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dirty="0">
                <a:solidFill>
                  <a:schemeClr val="tx1"/>
                </a:solidFill>
              </a:rPr>
              <a:t>1.</a:t>
            </a:r>
            <a:r>
              <a:rPr lang="ko-KR" altLang="en-US" dirty="0">
                <a:solidFill>
                  <a:schemeClr val="tx1"/>
                </a:solidFill>
              </a:rPr>
              <a:t> </a:t>
            </a:r>
            <a:r>
              <a:rPr lang="en-US" altLang="ko-KR" dirty="0">
                <a:solidFill>
                  <a:schemeClr val="tx1"/>
                </a:solidFill>
              </a:rPr>
              <a:t>Select</a:t>
            </a:r>
            <a:r>
              <a:rPr lang="ko-KR" altLang="en-US" dirty="0">
                <a:solidFill>
                  <a:schemeClr val="tx1"/>
                </a:solidFill>
              </a:rPr>
              <a:t>부분 </a:t>
            </a:r>
            <a:r>
              <a:rPr lang="en-US" altLang="ko-KR" dirty="0">
                <a:solidFill>
                  <a:schemeClr val="tx1"/>
                </a:solidFill>
              </a:rPr>
              <a:t>Option</a:t>
            </a:r>
            <a:r>
              <a:rPr lang="ko-KR" altLang="en-US" dirty="0">
                <a:solidFill>
                  <a:schemeClr val="tx1"/>
                </a:solidFill>
              </a:rPr>
              <a:t> 선택 시 음악 변경</a:t>
            </a:r>
          </a:p>
          <a:p>
            <a:pPr>
              <a:defRPr/>
            </a:pPr>
            <a:endParaRPr lang="ko-KR" altLang="en-US" dirty="0">
              <a:solidFill>
                <a:schemeClr val="tx1"/>
              </a:solidFill>
            </a:endParaRPr>
          </a:p>
          <a:p>
            <a:pPr>
              <a:defRPr/>
            </a:pPr>
            <a:r>
              <a:rPr lang="en-US" altLang="ko-KR" dirty="0">
                <a:solidFill>
                  <a:schemeClr val="tx1"/>
                </a:solidFill>
              </a:rPr>
              <a:t>2.</a:t>
            </a:r>
            <a:r>
              <a:rPr lang="ko-KR" altLang="en-US" dirty="0">
                <a:solidFill>
                  <a:schemeClr val="tx1"/>
                </a:solidFill>
              </a:rPr>
              <a:t> 전체 재생과 한 곡 재생 버튼 구현</a:t>
            </a:r>
          </a:p>
        </p:txBody>
      </p:sp>
      <p:sp>
        <p:nvSpPr>
          <p:cNvPr id="42" name="순서도: 대체 처리 41">
            <a:extLst>
              <a:ext uri="{FF2B5EF4-FFF2-40B4-BE49-F238E27FC236}">
                <a16:creationId xmlns:a16="http://schemas.microsoft.com/office/drawing/2014/main" id="{C992FFA0-D3D2-165C-E6BB-C6BD073925AE}"/>
              </a:ext>
            </a:extLst>
          </p:cNvPr>
          <p:cNvSpPr/>
          <p:nvPr/>
        </p:nvSpPr>
        <p:spPr>
          <a:xfrm>
            <a:off x="983903" y="4199074"/>
            <a:ext cx="3976827" cy="1661404"/>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1900" dirty="0">
                <a:solidFill>
                  <a:schemeClr val="dk1"/>
                </a:solidFill>
              </a:rPr>
              <a:t>Option</a:t>
            </a:r>
            <a:r>
              <a:rPr lang="ko-KR" altLang="en-US" sz="1900" dirty="0">
                <a:solidFill>
                  <a:schemeClr val="dk1"/>
                </a:solidFill>
              </a:rPr>
              <a:t> 선택 시 해당하는 </a:t>
            </a:r>
            <a:r>
              <a:rPr lang="en-US" altLang="ko-KR" sz="1900" dirty="0">
                <a:solidFill>
                  <a:schemeClr val="dk1"/>
                </a:solidFill>
              </a:rPr>
              <a:t>Value</a:t>
            </a:r>
            <a:r>
              <a:rPr lang="ko-KR" altLang="en-US" sz="1900" dirty="0">
                <a:solidFill>
                  <a:schemeClr val="dk1"/>
                </a:solidFill>
              </a:rPr>
              <a:t>를 가져와 배열의 값과 비교한 뒤 해당하는 </a:t>
            </a:r>
            <a:r>
              <a:rPr lang="en-US" altLang="ko-KR" sz="1900" dirty="0">
                <a:solidFill>
                  <a:schemeClr val="dk1"/>
                </a:solidFill>
              </a:rPr>
              <a:t>index</a:t>
            </a:r>
            <a:r>
              <a:rPr lang="ko-KR" altLang="en-US" sz="1900" dirty="0">
                <a:solidFill>
                  <a:schemeClr val="dk1"/>
                </a:solidFill>
              </a:rPr>
              <a:t> 값을 저장</a:t>
            </a:r>
          </a:p>
        </p:txBody>
      </p:sp>
      <p:sp>
        <p:nvSpPr>
          <p:cNvPr id="51" name="순서도: 대체 처리 41">
            <a:extLst>
              <a:ext uri="{FF2B5EF4-FFF2-40B4-BE49-F238E27FC236}">
                <a16:creationId xmlns:a16="http://schemas.microsoft.com/office/drawing/2014/main" id="{E9121240-6166-6FD6-3788-4BD7A26E25D3}"/>
              </a:ext>
            </a:extLst>
          </p:cNvPr>
          <p:cNvSpPr/>
          <p:nvPr/>
        </p:nvSpPr>
        <p:spPr>
          <a:xfrm>
            <a:off x="6174378" y="4202080"/>
            <a:ext cx="4280335" cy="1614238"/>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a:solidFill>
                  <a:schemeClr val="dk1"/>
                </a:solidFill>
              </a:rPr>
              <a:t>재생되는 시간과 끝나는 시간을 비교하여 값이 같다면 반복 재생은 </a:t>
            </a:r>
          </a:p>
          <a:p>
            <a:pPr algn="ctr">
              <a:defRPr/>
            </a:pPr>
            <a:r>
              <a:rPr lang="ko-KR" altLang="en-US" sz="1900">
                <a:solidFill>
                  <a:schemeClr val="dk1"/>
                </a:solidFill>
              </a:rPr>
              <a:t>다음곡 으로 넘어가고</a:t>
            </a:r>
            <a:r>
              <a:rPr lang="en-US" altLang="ko-KR" sz="1900">
                <a:solidFill>
                  <a:schemeClr val="dk1"/>
                </a:solidFill>
              </a:rPr>
              <a:t>,</a:t>
            </a:r>
            <a:r>
              <a:rPr lang="ko-KR" altLang="en-US" sz="1900">
                <a:solidFill>
                  <a:schemeClr val="dk1"/>
                </a:solidFill>
              </a:rPr>
              <a:t> </a:t>
            </a:r>
          </a:p>
          <a:p>
            <a:pPr algn="ctr">
              <a:defRPr/>
            </a:pPr>
            <a:r>
              <a:rPr lang="ko-KR" altLang="en-US" sz="1900">
                <a:solidFill>
                  <a:schemeClr val="dk1"/>
                </a:solidFill>
              </a:rPr>
              <a:t>한 곡 재생은 </a:t>
            </a:r>
            <a:r>
              <a:rPr lang="en-US" altLang="ko-KR" sz="1900">
                <a:solidFill>
                  <a:schemeClr val="dk1"/>
                </a:solidFill>
              </a:rPr>
              <a:t>Loop</a:t>
            </a:r>
            <a:r>
              <a:rPr lang="ko-KR" altLang="en-US" sz="1900">
                <a:solidFill>
                  <a:schemeClr val="dk1"/>
                </a:solidFill>
              </a:rPr>
              <a:t>를 사용하여 </a:t>
            </a:r>
          </a:p>
          <a:p>
            <a:pPr algn="ctr">
              <a:defRPr/>
            </a:pPr>
            <a:r>
              <a:rPr lang="ko-KR" altLang="en-US" sz="1900">
                <a:solidFill>
                  <a:schemeClr val="dk1"/>
                </a:solidFill>
              </a:rPr>
              <a:t>한 곡 재생하도록 구현</a:t>
            </a:r>
          </a:p>
        </p:txBody>
      </p:sp>
    </p:spTree>
    <p:extLst>
      <p:ext uri="{BB962C8B-B14F-4D97-AF65-F5344CB8AC3E}">
        <p14:creationId xmlns:p14="http://schemas.microsoft.com/office/powerpoint/2010/main" val="655354655"/>
      </p:ext>
    </p:extLst>
  </p:cSld>
  <p:clrMapOvr>
    <a:masterClrMapping/>
  </p:clrMapOvr>
  <mc:AlternateContent xmlns:mc="http://schemas.openxmlformats.org/markup-compatibility/2006" xmlns:p14="http://schemas.microsoft.com/office/powerpoint/2010/main">
    <mc:Choice Requires="p14">
      <p:transition spd="slow"/>
    </mc:Choice>
    <mc:Fallback xmlns="" xmlns:c="http://schemas.openxmlformats.org/drawingml/2006/chart" xmlns:dgm="http://schemas.openxmlformats.org/drawingml/2006/diagram" xmlns:dsp="http://schemas.microsoft.com/office/drawing/2008/diagram">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50" name="그림 49"/>
          <p:cNvPicPr/>
          <p:nvPr/>
        </p:nvPicPr>
        <p:blipFill rotWithShape="1">
          <a:blip r:embed="rId3"/>
          <a:stretch>
            <a:fillRect/>
          </a:stretch>
        </p:blipFill>
        <p:spPr>
          <a:xfrm>
            <a:off x="380999" y="1451234"/>
            <a:ext cx="5074285" cy="2452878"/>
          </a:xfrm>
          <a:prstGeom prst="rect">
            <a:avLst/>
          </a:prstGeom>
          <a:noFill/>
          <a:ln>
            <a:noFill/>
          </a:ln>
          <a:effectLst/>
        </p:spPr>
      </p:pic>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2</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643515" cy="523220"/>
          </a:xfrm>
          <a:prstGeom prst="rect">
            <a:avLst/>
          </a:prstGeom>
          <a:noFill/>
        </p:spPr>
        <p:txBody>
          <a:bodyPr wrap="none">
            <a:spAutoFit/>
          </a:bodyPr>
          <a:lstStyle/>
          <a:p>
            <a:pPr lvl="0">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뮤직플레이어</a:t>
            </a:r>
            <a:r>
              <a:rPr lang="en-US" altLang="ko-KR" sz="2800" b="1" spc="-300">
                <a:solidFill>
                  <a:schemeClr val="accent1"/>
                </a:solidFill>
              </a:rPr>
              <a:t> </a:t>
            </a:r>
            <a:r>
              <a:rPr lang="en-US" altLang="ko-KR" sz="2000" b="1" spc="-300">
                <a:solidFill>
                  <a:srgbClr val="5c8da3"/>
                </a:solidFill>
              </a:rPr>
              <a:t>(</a:t>
            </a:r>
            <a:r>
              <a:rPr lang="ko-KR" altLang="en-US" sz="2000" b="1" spc="-300">
                <a:solidFill>
                  <a:srgbClr val="5c8da3"/>
                </a:solidFill>
              </a:rPr>
              <a:t> 페이지 주요 기능 </a:t>
            </a:r>
            <a:r>
              <a:rPr lang="en-US" altLang="ko-KR" sz="2000" b="1" spc="-300">
                <a:solidFill>
                  <a:srgbClr val="5c8da3"/>
                </a:solidFill>
              </a:rPr>
              <a:t> 3 /</a:t>
            </a:r>
            <a:r>
              <a:rPr lang="ko-KR" altLang="en-US" sz="2000" b="1" spc="-300">
                <a:solidFill>
                  <a:srgbClr val="5c8da3"/>
                </a:solidFill>
              </a:rPr>
              <a:t>  </a:t>
            </a:r>
            <a:r>
              <a:rPr lang="en-US" altLang="ko-KR" sz="2000" b="1" spc="-300">
                <a:solidFill>
                  <a:srgbClr val="5c8da3"/>
                </a:solidFill>
              </a:rPr>
              <a:t>3</a:t>
            </a:r>
            <a:r>
              <a:rPr lang="ko-KR" altLang="en-US" sz="2000" b="1" spc="-300">
                <a:solidFill>
                  <a:srgbClr val="5c8da3"/>
                </a:solidFill>
              </a:rPr>
              <a:t> </a:t>
            </a:r>
            <a:r>
              <a:rPr lang="en-US" altLang="ko-KR" sz="2000" b="1" spc="-300">
                <a:solidFill>
                  <a:srgbClr val="5c8da3"/>
                </a:solidFill>
              </a:rPr>
              <a:t>)</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096000" y="1629356"/>
            <a:ext cx="3179802" cy="518536"/>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하단부 </a:t>
            </a:r>
            <a:r>
              <a:rPr lang="en-US" altLang="ko-KR" sz="2800" b="1" spc="-300">
                <a:solidFill>
                  <a:schemeClr val="accent1">
                    <a:lumMod val="50000"/>
                  </a:schemeClr>
                </a:solidFill>
                <a:latin typeface="+mj-ea"/>
                <a:ea typeface="+mj-ea"/>
              </a:rPr>
              <a:t>-</a:t>
            </a:r>
            <a:r>
              <a:rPr lang="ko-KR" altLang="en-US" sz="2800" b="1" spc="-300">
                <a:solidFill>
                  <a:schemeClr val="accent1">
                    <a:lumMod val="50000"/>
                  </a:schemeClr>
                </a:solidFill>
                <a:latin typeface="+mj-ea"/>
                <a:ea typeface="+mj-ea"/>
              </a:rPr>
              <a:t> </a:t>
            </a:r>
            <a:r>
              <a:rPr lang="ko-KR" altLang="en-US" sz="2000" b="1" spc="-300">
                <a:solidFill>
                  <a:schemeClr val="accent1">
                    <a:lumMod val="50000"/>
                  </a:schemeClr>
                </a:solidFill>
                <a:latin typeface="+mj-ea"/>
                <a:ea typeface="+mj-ea"/>
              </a:rPr>
              <a:t>컨트롤러</a:t>
            </a:r>
            <a:r>
              <a:rPr lang="en-US" altLang="ko-KR" sz="2000" b="1" spc="-300">
                <a:solidFill>
                  <a:schemeClr val="accent1">
                    <a:lumMod val="50000"/>
                  </a:schemeClr>
                </a:solidFill>
                <a:latin typeface="+mj-ea"/>
                <a:ea typeface="+mj-ea"/>
              </a:rPr>
              <a:t>,</a:t>
            </a:r>
            <a:r>
              <a:rPr lang="ko-KR" altLang="en-US" sz="2000" b="1" spc="-300">
                <a:solidFill>
                  <a:schemeClr val="accent1">
                    <a:lumMod val="50000"/>
                  </a:schemeClr>
                </a:solidFill>
                <a:latin typeface="+mj-ea"/>
                <a:ea typeface="+mj-ea"/>
              </a:rPr>
              <a:t> </a:t>
            </a:r>
            <a:r>
              <a:rPr lang="en-US" altLang="ko-KR" sz="2000" b="1" spc="-300">
                <a:solidFill>
                  <a:schemeClr val="accent1">
                    <a:lumMod val="50000"/>
                  </a:schemeClr>
                </a:solidFill>
                <a:latin typeface="+mj-ea"/>
                <a:ea typeface="+mj-ea"/>
              </a:rPr>
              <a:t>RangeBar</a:t>
            </a:r>
            <a:endParaRPr lang="en-US" altLang="ko-KR" sz="2000" b="1" spc="-300">
              <a:solidFill>
                <a:schemeClr val="accent1">
                  <a:lumMod val="50000"/>
                </a:schemeClr>
              </a:solidFill>
              <a:latin typeface="+mj-ea"/>
              <a:ea typeface="+mj-ea"/>
            </a:endParaRPr>
          </a:p>
        </p:txBody>
      </p:sp>
      <p:sp>
        <p:nvSpPr>
          <p:cNvPr id="35" name="순서도: 대체 처리 34"/>
          <p:cNvSpPr/>
          <p:nvPr/>
        </p:nvSpPr>
        <p:spPr>
          <a:xfrm>
            <a:off x="6174378" y="2283311"/>
            <a:ext cx="4454960"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컨트롤러 구현</a:t>
            </a:r>
            <a:endParaRPr lang="ko-KR" altLang="en-US">
              <a:solidFill>
                <a:schemeClr val="tx1"/>
              </a:solidFill>
            </a:endParaRPr>
          </a:p>
          <a:p>
            <a:pPr>
              <a:defRPr/>
            </a:pPr>
            <a:endParaRPr lang="ko-KR" altLang="en-US">
              <a:solidFill>
                <a:schemeClr val="tx1"/>
              </a:solidFill>
            </a:endParaRPr>
          </a:p>
          <a:p>
            <a:pPr>
              <a:defRPr/>
            </a:pPr>
            <a:r>
              <a:rPr lang="en-US" altLang="ko-KR">
                <a:solidFill>
                  <a:schemeClr val="tx1"/>
                </a:solidFill>
              </a:rPr>
              <a:t>2.</a:t>
            </a:r>
            <a:r>
              <a:rPr lang="ko-KR" altLang="en-US">
                <a:solidFill>
                  <a:schemeClr val="tx1"/>
                </a:solidFill>
              </a:rPr>
              <a:t> </a:t>
            </a:r>
            <a:r>
              <a:rPr lang="en-US" altLang="ko-KR">
                <a:solidFill>
                  <a:schemeClr val="tx1"/>
                </a:solidFill>
              </a:rPr>
              <a:t>RangeBar</a:t>
            </a:r>
            <a:r>
              <a:rPr lang="ko-KR" altLang="en-US">
                <a:solidFill>
                  <a:schemeClr val="tx1"/>
                </a:solidFill>
              </a:rPr>
              <a:t> 구현</a:t>
            </a:r>
            <a:endParaRPr lang="ko-KR" altLang="en-US">
              <a:solidFill>
                <a:schemeClr val="tx1"/>
              </a:solidFill>
            </a:endParaRPr>
          </a:p>
        </p:txBody>
      </p:sp>
      <p:sp>
        <p:nvSpPr>
          <p:cNvPr id="42" name="순서도: 대체 처리 41"/>
          <p:cNvSpPr/>
          <p:nvPr/>
        </p:nvSpPr>
        <p:spPr>
          <a:xfrm>
            <a:off x="6350716" y="4400439"/>
            <a:ext cx="4214952"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1900">
                <a:solidFill>
                  <a:schemeClr val="dk1"/>
                </a:solidFill>
              </a:rPr>
              <a:t>RangeBar</a:t>
            </a:r>
            <a:r>
              <a:rPr lang="ko-KR" altLang="en-US" sz="1900">
                <a:solidFill>
                  <a:schemeClr val="dk1"/>
                </a:solidFill>
              </a:rPr>
              <a:t>는 </a:t>
            </a:r>
            <a:r>
              <a:rPr lang="en-US" altLang="ko-KR" sz="1900">
                <a:solidFill>
                  <a:schemeClr val="dk1"/>
                </a:solidFill>
              </a:rPr>
              <a:t>Input type</a:t>
            </a:r>
            <a:r>
              <a:rPr lang="ko-KR" altLang="en-US" sz="1900">
                <a:solidFill>
                  <a:schemeClr val="dk1"/>
                </a:solidFill>
              </a:rPr>
              <a:t>를 </a:t>
            </a:r>
            <a:r>
              <a:rPr lang="en-US" altLang="ko-KR" sz="1900">
                <a:solidFill>
                  <a:schemeClr val="dk1"/>
                </a:solidFill>
              </a:rPr>
              <a:t>range</a:t>
            </a:r>
            <a:r>
              <a:rPr lang="ko-KR" altLang="en-US" sz="1900">
                <a:solidFill>
                  <a:schemeClr val="dk1"/>
                </a:solidFill>
              </a:rPr>
              <a:t>로 구현했으며</a:t>
            </a:r>
            <a:r>
              <a:rPr lang="en-US" altLang="ko-KR" sz="1900">
                <a:solidFill>
                  <a:schemeClr val="dk1"/>
                </a:solidFill>
              </a:rPr>
              <a:t>,</a:t>
            </a:r>
            <a:r>
              <a:rPr lang="ko-KR" altLang="en-US" sz="1900">
                <a:solidFill>
                  <a:schemeClr val="dk1"/>
                </a:solidFill>
              </a:rPr>
              <a:t> 직접 </a:t>
            </a:r>
            <a:r>
              <a:rPr lang="en-US" altLang="ko-KR" sz="1900">
                <a:solidFill>
                  <a:schemeClr val="dk1"/>
                </a:solidFill>
              </a:rPr>
              <a:t>Range</a:t>
            </a:r>
            <a:r>
              <a:rPr lang="ko-KR" altLang="en-US" sz="1900">
                <a:solidFill>
                  <a:schemeClr val="dk1"/>
                </a:solidFill>
              </a:rPr>
              <a:t>를 움직일 수 있도록 </a:t>
            </a:r>
            <a:r>
              <a:rPr lang="en-US" altLang="ko-KR" sz="1900">
                <a:solidFill>
                  <a:schemeClr val="dk1"/>
                </a:solidFill>
              </a:rPr>
              <a:t>Range</a:t>
            </a:r>
            <a:r>
              <a:rPr lang="ko-KR" altLang="en-US" sz="1900">
                <a:solidFill>
                  <a:schemeClr val="dk1"/>
                </a:solidFill>
              </a:rPr>
              <a:t>에 </a:t>
            </a:r>
            <a:r>
              <a:rPr lang="en-US" altLang="ko-KR" sz="1900">
                <a:solidFill>
                  <a:schemeClr val="dk1"/>
                </a:solidFill>
              </a:rPr>
              <a:t>Value</a:t>
            </a:r>
            <a:r>
              <a:rPr lang="ko-KR" altLang="en-US" sz="1900">
                <a:solidFill>
                  <a:schemeClr val="dk1"/>
                </a:solidFill>
              </a:rPr>
              <a:t>를 </a:t>
            </a:r>
            <a:r>
              <a:rPr lang="en-US" altLang="ko-KR" sz="1900">
                <a:solidFill>
                  <a:schemeClr val="dk1"/>
                </a:solidFill>
              </a:rPr>
              <a:t>currntTime</a:t>
            </a:r>
            <a:r>
              <a:rPr lang="ko-KR" altLang="en-US" sz="1900">
                <a:solidFill>
                  <a:schemeClr val="dk1"/>
                </a:solidFill>
              </a:rPr>
              <a:t>에 담아 유기적으로 연동</a:t>
            </a:r>
            <a:endParaRPr lang="ko-KR" altLang="en-US" sz="1900">
              <a:solidFill>
                <a:schemeClr val="dk1"/>
              </a:solidFill>
            </a:endParaRPr>
          </a:p>
        </p:txBody>
      </p:sp>
      <p:sp>
        <p:nvSpPr>
          <p:cNvPr id="51" name="순서도: 대체 처리 41"/>
          <p:cNvSpPr/>
          <p:nvPr/>
        </p:nvSpPr>
        <p:spPr>
          <a:xfrm>
            <a:off x="735603" y="4386407"/>
            <a:ext cx="4454960"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a:solidFill>
                  <a:schemeClr val="dk1"/>
                </a:solidFill>
              </a:rPr>
              <a:t>컨트롤러로 왼쪽부터 처음</a:t>
            </a:r>
            <a:r>
              <a:rPr lang="en-US" altLang="ko-KR" sz="1900">
                <a:solidFill>
                  <a:schemeClr val="dk1"/>
                </a:solidFill>
              </a:rPr>
              <a:t>,</a:t>
            </a:r>
            <a:r>
              <a:rPr lang="ko-KR" altLang="en-US" sz="1900">
                <a:solidFill>
                  <a:schemeClr val="dk1"/>
                </a:solidFill>
              </a:rPr>
              <a:t> 이전으로 이동</a:t>
            </a:r>
            <a:r>
              <a:rPr lang="en-US" altLang="ko-KR" sz="1900">
                <a:solidFill>
                  <a:schemeClr val="dk1"/>
                </a:solidFill>
              </a:rPr>
              <a:t>,</a:t>
            </a:r>
            <a:r>
              <a:rPr lang="ko-KR" altLang="en-US" sz="1900">
                <a:solidFill>
                  <a:schemeClr val="dk1"/>
                </a:solidFill>
              </a:rPr>
              <a:t> 재생</a:t>
            </a:r>
            <a:r>
              <a:rPr lang="en-US" altLang="ko-KR" sz="1900">
                <a:solidFill>
                  <a:schemeClr val="dk1"/>
                </a:solidFill>
              </a:rPr>
              <a:t>&amp;</a:t>
            </a:r>
            <a:r>
              <a:rPr lang="ko-KR" altLang="en-US" sz="1900">
                <a:solidFill>
                  <a:schemeClr val="dk1"/>
                </a:solidFill>
              </a:rPr>
              <a:t>일시정지</a:t>
            </a:r>
            <a:r>
              <a:rPr lang="en-US" altLang="ko-KR" sz="1900">
                <a:solidFill>
                  <a:schemeClr val="dk1"/>
                </a:solidFill>
              </a:rPr>
              <a:t>,</a:t>
            </a:r>
            <a:r>
              <a:rPr lang="ko-KR" altLang="en-US" sz="1900">
                <a:solidFill>
                  <a:schemeClr val="dk1"/>
                </a:solidFill>
              </a:rPr>
              <a:t> 초기화</a:t>
            </a:r>
            <a:r>
              <a:rPr lang="en-US" altLang="ko-KR" sz="1900">
                <a:solidFill>
                  <a:schemeClr val="dk1"/>
                </a:solidFill>
              </a:rPr>
              <a:t>,</a:t>
            </a:r>
            <a:r>
              <a:rPr lang="ko-KR" altLang="en-US" sz="1900">
                <a:solidFill>
                  <a:schemeClr val="dk1"/>
                </a:solidFill>
              </a:rPr>
              <a:t> 다음</a:t>
            </a:r>
            <a:r>
              <a:rPr lang="en-US" altLang="ko-KR" sz="1900">
                <a:solidFill>
                  <a:schemeClr val="dk1"/>
                </a:solidFill>
              </a:rPr>
              <a:t>,</a:t>
            </a:r>
            <a:r>
              <a:rPr lang="ko-KR" altLang="en-US" sz="1900">
                <a:solidFill>
                  <a:schemeClr val="dk1"/>
                </a:solidFill>
              </a:rPr>
              <a:t> 마지막으로 이동 할 수 있도록 구현</a:t>
            </a:r>
            <a:endParaRPr lang="ko-KR" altLang="en-US" sz="19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69CFA-E8D6-BF35-4A3A-35989240158A}"/>
            </a:ext>
          </a:extLst>
        </p:cNvPr>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3B25430-BDBA-B9AA-5D92-A24895F046D2}"/>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EAC0D1D-1958-2304-BA08-BC5BB90C1840}"/>
              </a:ext>
            </a:extLst>
          </p:cNvPr>
          <p:cNvSpPr txBox="1"/>
          <p:nvPr/>
        </p:nvSpPr>
        <p:spPr>
          <a:xfrm>
            <a:off x="144378" y="272716"/>
            <a:ext cx="675570" cy="338554"/>
          </a:xfrm>
          <a:prstGeom prst="rect">
            <a:avLst/>
          </a:prstGeom>
          <a:noFill/>
        </p:spPr>
        <p:txBody>
          <a:bodyPr wrap="none">
            <a:spAutoFit/>
          </a:bodyPr>
          <a:lstStyle/>
          <a:p>
            <a:pPr lvl="0">
              <a:defRPr/>
            </a:pPr>
            <a:r>
              <a:rPr lang="en-US" altLang="ko-KR" sz="1600" dirty="0">
                <a:solidFill>
                  <a:schemeClr val="accent1"/>
                </a:solidFill>
              </a:rPr>
              <a:t>Part 2</a:t>
            </a:r>
          </a:p>
        </p:txBody>
      </p:sp>
      <p:cxnSp>
        <p:nvCxnSpPr>
          <p:cNvPr id="6" name="직선 연결선 5">
            <a:extLst>
              <a:ext uri="{FF2B5EF4-FFF2-40B4-BE49-F238E27FC236}">
                <a16:creationId xmlns:a16="http://schemas.microsoft.com/office/drawing/2014/main" id="{F495F2FE-ED8C-7055-AC5A-9AF28D4D96E6}"/>
              </a:ext>
            </a:extLst>
          </p:cNvPr>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a:extLst>
              <a:ext uri="{FF2B5EF4-FFF2-40B4-BE49-F238E27FC236}">
                <a16:creationId xmlns:a16="http://schemas.microsoft.com/office/drawing/2014/main" id="{E462A07F-A731-DD4D-B486-20DCB6106DDF}"/>
              </a:ext>
            </a:extLst>
          </p:cNvPr>
          <p:cNvSpPr/>
          <p:nvPr/>
        </p:nvSpPr>
        <p:spPr>
          <a:xfrm>
            <a:off x="9841290" y="6252635"/>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a:extLst>
              <a:ext uri="{FF2B5EF4-FFF2-40B4-BE49-F238E27FC236}">
                <a16:creationId xmlns:a16="http://schemas.microsoft.com/office/drawing/2014/main" id="{9D1BFE29-2870-6358-1711-E2C110F0C181}"/>
              </a:ext>
            </a:extLst>
          </p:cNvPr>
          <p:cNvSpPr txBox="1"/>
          <p:nvPr/>
        </p:nvSpPr>
        <p:spPr>
          <a:xfrm>
            <a:off x="1163049" y="272716"/>
            <a:ext cx="5243466"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뮤직플레이어</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코드</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p>
        </p:txBody>
      </p:sp>
      <p:cxnSp>
        <p:nvCxnSpPr>
          <p:cNvPr id="31" name="직선 연결선 68">
            <a:extLst>
              <a:ext uri="{FF2B5EF4-FFF2-40B4-BE49-F238E27FC236}">
                <a16:creationId xmlns:a16="http://schemas.microsoft.com/office/drawing/2014/main" id="{E1C1B8D0-68C3-355F-9E44-F8D5E68F1F89}"/>
              </a:ext>
            </a:extLst>
          </p:cNvPr>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9" name="그림 48">
            <a:extLst>
              <a:ext uri="{FF2B5EF4-FFF2-40B4-BE49-F238E27FC236}">
                <a16:creationId xmlns:a16="http://schemas.microsoft.com/office/drawing/2014/main" id="{C2F04B33-8197-56E4-C6EB-D2C3BD5E6EA2}"/>
              </a:ext>
            </a:extLst>
          </p:cNvPr>
          <p:cNvPicPr>
            <a:picLocks noChangeAspect="1"/>
          </p:cNvPicPr>
          <p:nvPr/>
        </p:nvPicPr>
        <p:blipFill rotWithShape="1">
          <a:blip r:embed="rId3"/>
          <a:stretch>
            <a:fillRect/>
          </a:stretch>
        </p:blipFill>
        <p:spPr>
          <a:xfrm>
            <a:off x="837798" y="1536524"/>
            <a:ext cx="5753902" cy="3118201"/>
          </a:xfrm>
          <a:prstGeom prst="rect">
            <a:avLst/>
          </a:prstGeom>
        </p:spPr>
      </p:pic>
      <p:sp>
        <p:nvSpPr>
          <p:cNvPr id="51" name="순서도: 대체 처리 34">
            <a:extLst>
              <a:ext uri="{FF2B5EF4-FFF2-40B4-BE49-F238E27FC236}">
                <a16:creationId xmlns:a16="http://schemas.microsoft.com/office/drawing/2014/main" id="{F5FE209E-EDA3-C6CF-CCED-09A0583B7EB8}"/>
              </a:ext>
            </a:extLst>
          </p:cNvPr>
          <p:cNvSpPr/>
          <p:nvPr/>
        </p:nvSpPr>
        <p:spPr>
          <a:xfrm>
            <a:off x="7032623" y="1633727"/>
            <a:ext cx="4454960" cy="2414399"/>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앨범 이미지 교체</a:t>
            </a:r>
          </a:p>
          <a:p>
            <a:pPr>
              <a:defRPr/>
            </a:pPr>
            <a:endParaRPr lang="ko-KR" altLang="en-US">
              <a:solidFill>
                <a:schemeClr val="tx1"/>
              </a:solidFill>
            </a:endParaRPr>
          </a:p>
          <a:p>
            <a:pPr>
              <a:defRPr/>
            </a:pPr>
            <a:r>
              <a:rPr lang="en-US" altLang="ko-KR">
                <a:solidFill>
                  <a:schemeClr val="tx1"/>
                </a:solidFill>
              </a:rPr>
              <a:t>2.</a:t>
            </a:r>
            <a:r>
              <a:rPr lang="ko-KR" altLang="en-US">
                <a:solidFill>
                  <a:schemeClr val="tx1"/>
                </a:solidFill>
              </a:rPr>
              <a:t> 곡 제목 및 가수명 교체</a:t>
            </a:r>
          </a:p>
          <a:p>
            <a:pPr>
              <a:defRPr/>
            </a:pPr>
            <a:endParaRPr lang="ko-KR" altLang="en-US">
              <a:solidFill>
                <a:schemeClr val="tx1"/>
              </a:solidFill>
            </a:endParaRPr>
          </a:p>
          <a:p>
            <a:pPr>
              <a:defRPr/>
            </a:pPr>
            <a:r>
              <a:rPr lang="en-US" altLang="ko-KR">
                <a:solidFill>
                  <a:schemeClr val="tx1"/>
                </a:solidFill>
              </a:rPr>
              <a:t>3.</a:t>
            </a:r>
            <a:r>
              <a:rPr lang="ko-KR" altLang="en-US">
                <a:solidFill>
                  <a:schemeClr val="tx1"/>
                </a:solidFill>
              </a:rPr>
              <a:t> 배경색상 및 버튼 색상 동기화</a:t>
            </a:r>
          </a:p>
        </p:txBody>
      </p:sp>
      <p:sp>
        <p:nvSpPr>
          <p:cNvPr id="52" name="순서도: 대체 처리 34">
            <a:extLst>
              <a:ext uri="{FF2B5EF4-FFF2-40B4-BE49-F238E27FC236}">
                <a16:creationId xmlns:a16="http://schemas.microsoft.com/office/drawing/2014/main" id="{D5264CED-846C-D66E-AA84-D228B6E0392D}"/>
              </a:ext>
            </a:extLst>
          </p:cNvPr>
          <p:cNvSpPr/>
          <p:nvPr/>
        </p:nvSpPr>
        <p:spPr>
          <a:xfrm>
            <a:off x="819148" y="5126225"/>
            <a:ext cx="10185836" cy="1398399"/>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a:solidFill>
                  <a:schemeClr val="tx1"/>
                </a:solidFill>
              </a:rPr>
              <a:t>음악 선택 시 선택된 음악과 배열에 담긴 음악을 비교하여 값이 같다면 해당하는 </a:t>
            </a:r>
            <a:r>
              <a:rPr lang="en-US" altLang="ko-KR">
                <a:solidFill>
                  <a:schemeClr val="tx1"/>
                </a:solidFill>
              </a:rPr>
              <a:t>index</a:t>
            </a:r>
            <a:r>
              <a:rPr lang="ko-KR" altLang="en-US">
                <a:solidFill>
                  <a:schemeClr val="tx1"/>
                </a:solidFill>
              </a:rPr>
              <a:t>를 </a:t>
            </a:r>
            <a:endParaRPr lang="en-US" altLang="ko-KR">
              <a:solidFill>
                <a:schemeClr val="tx1"/>
              </a:solidFill>
            </a:endParaRPr>
          </a:p>
          <a:p>
            <a:pPr>
              <a:defRPr/>
            </a:pPr>
            <a:r>
              <a:rPr lang="en-US" altLang="ko-KR">
                <a:solidFill>
                  <a:schemeClr val="tx1"/>
                </a:solidFill>
              </a:rPr>
              <a:t>currntIndex</a:t>
            </a:r>
            <a:r>
              <a:rPr lang="ko-KR" altLang="en-US">
                <a:solidFill>
                  <a:schemeClr val="tx1"/>
                </a:solidFill>
              </a:rPr>
              <a:t>에 담아서 모든 항목을 변경된 음악에 </a:t>
            </a:r>
            <a:r>
              <a:rPr lang="en-US" altLang="ko-KR">
                <a:solidFill>
                  <a:schemeClr val="tx1"/>
                </a:solidFill>
              </a:rPr>
              <a:t>index</a:t>
            </a:r>
            <a:r>
              <a:rPr lang="ko-KR" altLang="en-US">
                <a:solidFill>
                  <a:schemeClr val="tx1"/>
                </a:solidFill>
              </a:rPr>
              <a:t>에 맞게 변경하는 코드</a:t>
            </a:r>
          </a:p>
        </p:txBody>
      </p:sp>
    </p:spTree>
    <p:extLst>
      <p:ext uri="{BB962C8B-B14F-4D97-AF65-F5344CB8AC3E}">
        <p14:creationId xmlns:p14="http://schemas.microsoft.com/office/powerpoint/2010/main" val="423071455"/>
      </p:ext>
    </p:extLst>
  </p:cSld>
  <p:clrMapOvr>
    <a:masterClrMapping/>
  </p:clrMapOvr>
  <mc:AlternateContent xmlns:mc="http://schemas.openxmlformats.org/markup-compatibility/2006" xmlns:p14="http://schemas.microsoft.com/office/powerpoint/2010/main">
    <mc:Choice Requires="p14">
      <p:transition spd="slow"/>
    </mc:Choice>
    <mc:Fallback xmlns="" xmlns:c="http://schemas.openxmlformats.org/drawingml/2006/chart" xmlns:dgm="http://schemas.openxmlformats.org/drawingml/2006/diagram" xmlns:dsp="http://schemas.microsoft.com/office/drawing/2008/diagram">
      <p:transition/>
    </mc:Fallback>
  </mc:AlternateContent>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2</a:t>
            </a:r>
            <a:endParaRPr lang="en-US" altLang="ko-KR"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52635"/>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243466"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뮤직플레이어</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코드</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순서도: 대체 처리 34"/>
          <p:cNvSpPr/>
          <p:nvPr/>
        </p:nvSpPr>
        <p:spPr>
          <a:xfrm>
            <a:off x="7096125" y="1395602"/>
            <a:ext cx="4566085" cy="1192024"/>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a:t>
            </a:r>
            <a:r>
              <a:rPr lang="en-US" altLang="ko-KR">
                <a:solidFill>
                  <a:schemeClr val="tx1"/>
                </a:solidFill>
              </a:rPr>
              <a:t>RangeBar</a:t>
            </a:r>
            <a:r>
              <a:rPr lang="ko-KR" altLang="en-US">
                <a:solidFill>
                  <a:schemeClr val="tx1"/>
                </a:solidFill>
              </a:rPr>
              <a:t> 동기화</a:t>
            </a:r>
            <a:endParaRPr lang="ko-KR" altLang="en-US">
              <a:solidFill>
                <a:schemeClr val="tx1"/>
              </a:solidFill>
            </a:endParaRPr>
          </a:p>
          <a:p>
            <a:pPr>
              <a:defRPr/>
            </a:pPr>
            <a:endParaRPr lang="ko-KR" altLang="en-US">
              <a:solidFill>
                <a:schemeClr val="tx1"/>
              </a:solidFill>
            </a:endParaRPr>
          </a:p>
          <a:p>
            <a:pPr>
              <a:defRPr/>
            </a:pPr>
            <a:r>
              <a:rPr lang="en-US" altLang="ko-KR">
                <a:solidFill>
                  <a:schemeClr val="tx1"/>
                </a:solidFill>
              </a:rPr>
              <a:t>2.</a:t>
            </a:r>
            <a:r>
              <a:rPr lang="ko-KR" altLang="en-US">
                <a:solidFill>
                  <a:schemeClr val="tx1"/>
                </a:solidFill>
              </a:rPr>
              <a:t> 현재 시간과 전체 시간을 분 </a:t>
            </a:r>
            <a:r>
              <a:rPr lang="en-US" altLang="ko-KR">
                <a:solidFill>
                  <a:schemeClr val="tx1"/>
                </a:solidFill>
              </a:rPr>
              <a:t>:</a:t>
            </a:r>
            <a:r>
              <a:rPr lang="ko-KR" altLang="en-US">
                <a:solidFill>
                  <a:schemeClr val="tx1"/>
                </a:solidFill>
              </a:rPr>
              <a:t> 초로 구현</a:t>
            </a:r>
            <a:endParaRPr lang="ko-KR" altLang="en-US">
              <a:solidFill>
                <a:schemeClr val="tx1"/>
              </a:solidFill>
            </a:endParaRPr>
          </a:p>
        </p:txBody>
      </p:sp>
      <p:sp>
        <p:nvSpPr>
          <p:cNvPr id="52" name="순서도: 대체 처리 34"/>
          <p:cNvSpPr/>
          <p:nvPr/>
        </p:nvSpPr>
        <p:spPr>
          <a:xfrm>
            <a:off x="7137396" y="3268850"/>
            <a:ext cx="4454963" cy="3255774"/>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a:solidFill>
                  <a:schemeClr val="tx1"/>
                </a:solidFill>
              </a:rPr>
              <a:t>사용자가 드래그 사용 시 </a:t>
            </a:r>
            <a:r>
              <a:rPr lang="en-US" altLang="ko-KR">
                <a:solidFill>
                  <a:schemeClr val="tx1"/>
                </a:solidFill>
              </a:rPr>
              <a:t>true</a:t>
            </a:r>
            <a:r>
              <a:rPr lang="ko-KR" altLang="en-US">
                <a:solidFill>
                  <a:schemeClr val="tx1"/>
                </a:solidFill>
              </a:rPr>
              <a:t>값을 받아 오디오 전체 길이를 </a:t>
            </a:r>
            <a:r>
              <a:rPr lang="en-US" altLang="ko-KR">
                <a:solidFill>
                  <a:schemeClr val="tx1"/>
                </a:solidFill>
              </a:rPr>
              <a:t>rangeBar</a:t>
            </a:r>
            <a:r>
              <a:rPr lang="ko-KR" altLang="en-US">
                <a:solidFill>
                  <a:schemeClr val="tx1"/>
                </a:solidFill>
              </a:rPr>
              <a:t>의 최대값으로 설정한 뒤 현재 재생 위치를 </a:t>
            </a:r>
            <a:r>
              <a:rPr lang="en-US" altLang="ko-KR">
                <a:solidFill>
                  <a:schemeClr val="tx1"/>
                </a:solidFill>
              </a:rPr>
              <a:t>currentTime</a:t>
            </a:r>
            <a:r>
              <a:rPr lang="ko-KR" altLang="en-US">
                <a:solidFill>
                  <a:schemeClr val="tx1"/>
                </a:solidFill>
              </a:rPr>
              <a:t>에 반영</a:t>
            </a:r>
            <a:endParaRPr lang="ko-KR" altLang="en-US">
              <a:solidFill>
                <a:schemeClr val="tx1"/>
              </a:solidFill>
            </a:endParaRPr>
          </a:p>
          <a:p>
            <a:pPr>
              <a:defRPr/>
            </a:pPr>
            <a:endParaRPr lang="ko-KR" altLang="en-US">
              <a:solidFill>
                <a:schemeClr val="tx1"/>
              </a:solidFill>
            </a:endParaRPr>
          </a:p>
          <a:p>
            <a:pPr>
              <a:defRPr/>
            </a:pPr>
            <a:r>
              <a:rPr lang="ko-KR" altLang="en-US">
                <a:solidFill>
                  <a:schemeClr val="tx1"/>
                </a:solidFill>
              </a:rPr>
              <a:t>총 재생 시간과 현재 시간을 분 </a:t>
            </a:r>
            <a:r>
              <a:rPr lang="en-US" altLang="ko-KR">
                <a:solidFill>
                  <a:schemeClr val="tx1"/>
                </a:solidFill>
              </a:rPr>
              <a:t>:</a:t>
            </a:r>
            <a:r>
              <a:rPr lang="ko-KR" altLang="en-US">
                <a:solidFill>
                  <a:schemeClr val="tx1"/>
                </a:solidFill>
              </a:rPr>
              <a:t> 초 포맷으로 변환</a:t>
            </a:r>
            <a:endParaRPr lang="ko-KR" altLang="en-US">
              <a:solidFill>
                <a:schemeClr val="tx1"/>
              </a:solidFill>
            </a:endParaRPr>
          </a:p>
        </p:txBody>
      </p:sp>
      <p:pic>
        <p:nvPicPr>
          <p:cNvPr id="53" name="그림 52"/>
          <p:cNvPicPr>
            <a:picLocks noChangeAspect="1"/>
          </p:cNvPicPr>
          <p:nvPr/>
        </p:nvPicPr>
        <p:blipFill rotWithShape="1">
          <a:blip r:embed="rId3"/>
          <a:stretch>
            <a:fillRect/>
          </a:stretch>
        </p:blipFill>
        <p:spPr>
          <a:xfrm>
            <a:off x="417067" y="1263292"/>
            <a:ext cx="6373114" cy="512516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12EC2-54FF-BBD8-0063-DFC10B65B8A0}"/>
            </a:ext>
          </a:extLst>
        </p:cNvPr>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71F93AB-FDBF-A7EC-5643-84C7501BE18E}"/>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ED4A97-1430-C687-17DC-FCB1102C36C7}"/>
              </a:ext>
            </a:extLst>
          </p:cNvPr>
          <p:cNvSpPr txBox="1"/>
          <p:nvPr/>
        </p:nvSpPr>
        <p:spPr>
          <a:xfrm>
            <a:off x="144378" y="272716"/>
            <a:ext cx="675570" cy="338554"/>
          </a:xfrm>
          <a:prstGeom prst="rect">
            <a:avLst/>
          </a:prstGeom>
          <a:noFill/>
        </p:spPr>
        <p:txBody>
          <a:bodyPr wrap="none">
            <a:spAutoFit/>
          </a:bodyPr>
          <a:lstStyle/>
          <a:p>
            <a:pPr lvl="0">
              <a:defRPr/>
            </a:pPr>
            <a:r>
              <a:rPr lang="en-US" altLang="ko-KR" sz="1600" dirty="0">
                <a:solidFill>
                  <a:schemeClr val="accent1"/>
                </a:solidFill>
              </a:rPr>
              <a:t>Part 2</a:t>
            </a:r>
            <a:endParaRPr lang="ko-KR" altLang="en-US" sz="1600" dirty="0">
              <a:solidFill>
                <a:schemeClr val="accent1"/>
              </a:solidFill>
            </a:endParaRPr>
          </a:p>
        </p:txBody>
      </p:sp>
      <p:cxnSp>
        <p:nvCxnSpPr>
          <p:cNvPr id="6" name="직선 연결선 5">
            <a:extLst>
              <a:ext uri="{FF2B5EF4-FFF2-40B4-BE49-F238E27FC236}">
                <a16:creationId xmlns:a16="http://schemas.microsoft.com/office/drawing/2014/main" id="{E4A3FA9B-41C7-54CF-3D81-68603D65C023}"/>
              </a:ext>
            </a:extLst>
          </p:cNvPr>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a:extLst>
              <a:ext uri="{FF2B5EF4-FFF2-40B4-BE49-F238E27FC236}">
                <a16:creationId xmlns:a16="http://schemas.microsoft.com/office/drawing/2014/main" id="{D7E53763-F0B3-6BD4-4592-C466F213B3D4}"/>
              </a:ext>
            </a:extLst>
          </p:cNvPr>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a:extLst>
              <a:ext uri="{FF2B5EF4-FFF2-40B4-BE49-F238E27FC236}">
                <a16:creationId xmlns:a16="http://schemas.microsoft.com/office/drawing/2014/main" id="{E16144BC-0F24-E6DC-F11B-9FEA15AB4AAE}"/>
              </a:ext>
            </a:extLst>
          </p:cNvPr>
          <p:cNvSpPr txBox="1"/>
          <p:nvPr/>
        </p:nvSpPr>
        <p:spPr>
          <a:xfrm>
            <a:off x="1163049" y="272716"/>
            <a:ext cx="3700052"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dirty="0">
                <a:solidFill>
                  <a:schemeClr val="accent1"/>
                </a:solidFill>
              </a:rPr>
              <a:t>프로젝트 </a:t>
            </a:r>
            <a:r>
              <a:rPr lang="en-US" altLang="ko-KR" sz="2800" b="1" spc="-300" dirty="0">
                <a:solidFill>
                  <a:schemeClr val="accent1"/>
                </a:solidFill>
              </a:rPr>
              <a:t>–</a:t>
            </a:r>
            <a:r>
              <a:rPr lang="ko-KR" altLang="en-US" sz="2800" b="1" spc="-300" dirty="0">
                <a:solidFill>
                  <a:schemeClr val="accent1"/>
                </a:solidFill>
              </a:rPr>
              <a:t> 뮤직플레이어</a:t>
            </a:r>
            <a:r>
              <a:rPr lang="en-US" altLang="ko-KR" sz="2800" b="1" spc="-300" dirty="0">
                <a:solidFill>
                  <a:schemeClr val="accent1"/>
                </a:solidFill>
              </a:rPr>
              <a:t> </a:t>
            </a:r>
            <a:r>
              <a:rPr kumimoji="0" lang="ko-KR" altLang="en-US" sz="2000" b="1" i="0" u="none" strike="noStrike" kern="1200" cap="none" spc="-300" normalizeH="0" baseline="0" dirty="0">
                <a:solidFill>
                  <a:srgbClr val="5C8DA3"/>
                </a:solidFill>
                <a:latin typeface="Pretendard"/>
                <a:ea typeface="Pretendard"/>
                <a:cs typeface="Pretendard"/>
              </a:rPr>
              <a:t> </a:t>
            </a:r>
            <a:r>
              <a:rPr lang="ko-KR" altLang="en-US" sz="2000" b="1" spc="-300" dirty="0">
                <a:solidFill>
                  <a:srgbClr val="5C8DA3"/>
                </a:solidFill>
              </a:rPr>
              <a:t> </a:t>
            </a:r>
          </a:p>
        </p:txBody>
      </p:sp>
      <p:cxnSp>
        <p:nvCxnSpPr>
          <p:cNvPr id="31" name="직선 연결선 68">
            <a:extLst>
              <a:ext uri="{FF2B5EF4-FFF2-40B4-BE49-F238E27FC236}">
                <a16:creationId xmlns:a16="http://schemas.microsoft.com/office/drawing/2014/main" id="{D5159D86-BB85-F106-5578-EAED68BE589A}"/>
              </a:ext>
            </a:extLst>
          </p:cNvPr>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a:extLst>
              <a:ext uri="{FF2B5EF4-FFF2-40B4-BE49-F238E27FC236}">
                <a16:creationId xmlns:a16="http://schemas.microsoft.com/office/drawing/2014/main" id="{EEEFA899-CBEF-FC3B-973E-CA392F3F7913}"/>
              </a:ext>
            </a:extLst>
          </p:cNvPr>
          <p:cNvSpPr txBox="1"/>
          <p:nvPr/>
        </p:nvSpPr>
        <p:spPr>
          <a:xfrm flipH="1">
            <a:off x="5489513" y="3138131"/>
            <a:ext cx="3179802" cy="1015663"/>
          </a:xfrm>
          <a:prstGeom prst="rect">
            <a:avLst/>
          </a:prstGeom>
          <a:noFill/>
        </p:spPr>
        <p:txBody>
          <a:bodyPr wrap="square">
            <a:spAutoFit/>
          </a:bodyPr>
          <a:lstStyle/>
          <a:p>
            <a:pPr lvl="0">
              <a:defRPr/>
            </a:pPr>
            <a:r>
              <a:rPr lang="ko-KR" altLang="en-US" sz="6000" b="1" spc="-300" dirty="0">
                <a:solidFill>
                  <a:schemeClr val="accent1">
                    <a:lumMod val="50000"/>
                  </a:schemeClr>
                </a:solidFill>
                <a:latin typeface="+mj-ea"/>
                <a:ea typeface="+mj-ea"/>
                <a:hlinkClick r:id="rId3"/>
              </a:rPr>
              <a:t>시연영상</a:t>
            </a:r>
            <a:r>
              <a:rPr lang="ko-KR" altLang="en-US" sz="2800" b="1" spc="-300" dirty="0">
                <a:solidFill>
                  <a:schemeClr val="accent1">
                    <a:lumMod val="50000"/>
                  </a:schemeClr>
                </a:solidFill>
                <a:latin typeface="+mj-ea"/>
                <a:ea typeface="+mj-ea"/>
              </a:rPr>
              <a:t> </a:t>
            </a:r>
            <a:endParaRPr lang="en-US" altLang="ko-KR" sz="2000" b="1" spc="-300" dirty="0">
              <a:solidFill>
                <a:srgbClr val="5C8DA3"/>
              </a:solidFill>
              <a:latin typeface="+mj-ea"/>
              <a:ea typeface="+mj-ea"/>
            </a:endParaRPr>
          </a:p>
        </p:txBody>
      </p:sp>
      <p:pic>
        <p:nvPicPr>
          <p:cNvPr id="5" name="그림 4">
            <a:hlinkClick r:id="rId3"/>
            <a:extLst>
              <a:ext uri="{FF2B5EF4-FFF2-40B4-BE49-F238E27FC236}">
                <a16:creationId xmlns:a16="http://schemas.microsoft.com/office/drawing/2014/main" id="{02982DE9-6651-976C-76A8-0AF9BDCE06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7099" y="2928880"/>
            <a:ext cx="2071933" cy="1434166"/>
          </a:xfrm>
          <a:prstGeom prst="rect">
            <a:avLst/>
          </a:prstGeom>
        </p:spPr>
      </p:pic>
    </p:spTree>
    <p:extLst>
      <p:ext uri="{BB962C8B-B14F-4D97-AF65-F5344CB8AC3E}">
        <p14:creationId xmlns:p14="http://schemas.microsoft.com/office/powerpoint/2010/main" val="143861291"/>
      </p:ext>
    </p:extLst>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96DF6986-75CC-AF06-18BA-4A723B27D391}"/>
            </a:ext>
          </a:extLst>
        </p:cNvPr>
        <p:cNvGrpSpPr/>
        <p:nvPr/>
      </p:nvGrpSpPr>
      <p:grpSpPr>
        <a:xfrm>
          <a:off x="0" y="0"/>
          <a:ext cx="0" cy="0"/>
          <a:chOff x="0" y="0"/>
          <a:chExt cx="0" cy="0"/>
        </a:xfrm>
      </p:grpSpPr>
      <p:grpSp>
        <p:nvGrpSpPr>
          <p:cNvPr id="7" name="그룹 6">
            <a:extLst>
              <a:ext uri="{FF2B5EF4-FFF2-40B4-BE49-F238E27FC236}">
                <a16:creationId xmlns:a16="http://schemas.microsoft.com/office/drawing/2014/main" id="{E661125E-15BD-FBBB-DDC1-F5B1FB46B2DB}"/>
              </a:ext>
            </a:extLst>
          </p:cNvPr>
          <p:cNvGrpSpPr/>
          <p:nvPr/>
        </p:nvGrpSpPr>
        <p:grpSpPr>
          <a:xfrm>
            <a:off x="6817895" y="872277"/>
            <a:ext cx="5374105" cy="4483771"/>
            <a:chOff x="6817895" y="310803"/>
            <a:chExt cx="5374105" cy="4483771"/>
          </a:xfrm>
        </p:grpSpPr>
        <p:sp>
          <p:nvSpPr>
            <p:cNvPr id="2" name="TextBox 1">
              <a:extLst>
                <a:ext uri="{FF2B5EF4-FFF2-40B4-BE49-F238E27FC236}">
                  <a16:creationId xmlns:a16="http://schemas.microsoft.com/office/drawing/2014/main" id="{93AF72CD-7126-85B8-629B-1444A71019B4}"/>
                </a:ext>
              </a:extLst>
            </p:cNvPr>
            <p:cNvSpPr txBox="1"/>
            <p:nvPr/>
          </p:nvSpPr>
          <p:spPr>
            <a:xfrm>
              <a:off x="6817895" y="310803"/>
              <a:ext cx="1478290" cy="3154710"/>
            </a:xfrm>
            <a:prstGeom prst="rect">
              <a:avLst/>
            </a:prstGeom>
            <a:noFill/>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9900" b="1" dirty="0">
                  <a:solidFill>
                    <a:prstClr val="white"/>
                  </a:solidFill>
                  <a:latin typeface="Pretendard Black"/>
                  <a:ea typeface="+mj-ea"/>
                </a:rPr>
                <a:t>3</a:t>
              </a:r>
              <a:endParaRPr kumimoji="0" lang="ko-KR" altLang="en-US" sz="19900" b="1" i="0" u="none" strike="noStrike" kern="1200" cap="none" spc="0" normalizeH="0" baseline="0" noProof="0" dirty="0">
                <a:ln>
                  <a:noFill/>
                </a:ln>
                <a:solidFill>
                  <a:prstClr val="white"/>
                </a:solidFill>
                <a:effectLst/>
                <a:uLnTx/>
                <a:uFillTx/>
                <a:latin typeface="Pretendard Black"/>
                <a:ea typeface="+mj-ea"/>
                <a:cs typeface="+mn-cs"/>
              </a:endParaRPr>
            </a:p>
          </p:txBody>
        </p:sp>
        <p:sp>
          <p:nvSpPr>
            <p:cNvPr id="3" name="TextBox 2">
              <a:extLst>
                <a:ext uri="{FF2B5EF4-FFF2-40B4-BE49-F238E27FC236}">
                  <a16:creationId xmlns:a16="http://schemas.microsoft.com/office/drawing/2014/main" id="{F6BE5910-A693-0A72-CD6A-93E3ED81A2AC}"/>
                </a:ext>
              </a:extLst>
            </p:cNvPr>
            <p:cNvSpPr txBox="1"/>
            <p:nvPr/>
          </p:nvSpPr>
          <p:spPr>
            <a:xfrm>
              <a:off x="6817895" y="3350782"/>
              <a:ext cx="3647152" cy="830997"/>
            </a:xfrm>
            <a:prstGeom prst="rect">
              <a:avLst/>
            </a:prstGeom>
            <a:noFill/>
          </p:spPr>
          <p:txBody>
            <a:bodyPr wrap="non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4800" b="1" spc="-300" dirty="0" err="1">
                  <a:solidFill>
                    <a:prstClr val="white"/>
                  </a:solidFill>
                  <a:latin typeface="Pretendard"/>
                </a:rPr>
                <a:t>게시판만들기</a:t>
              </a:r>
              <a:endParaRPr kumimoji="0" lang="ko-KR" altLang="en-US" sz="4800" b="1" i="0" u="none" strike="noStrike" kern="1200" cap="none" spc="-300" normalizeH="0" baseline="0" noProof="0" dirty="0">
                <a:ln>
                  <a:noFill/>
                </a:ln>
                <a:solidFill>
                  <a:prstClr val="white"/>
                </a:solidFill>
                <a:effectLst/>
                <a:uLnTx/>
                <a:uFillTx/>
                <a:latin typeface="Pretendard"/>
                <a:cs typeface="+mn-cs"/>
              </a:endParaRPr>
            </a:p>
          </p:txBody>
        </p:sp>
        <p:cxnSp>
          <p:nvCxnSpPr>
            <p:cNvPr id="4" name="직선 연결선 3">
              <a:extLst>
                <a:ext uri="{FF2B5EF4-FFF2-40B4-BE49-F238E27FC236}">
                  <a16:creationId xmlns:a16="http://schemas.microsoft.com/office/drawing/2014/main" id="{6E9391D8-6C7E-EE24-389B-FB54825FA3D9}"/>
                </a:ext>
              </a:extLst>
            </p:cNvPr>
            <p:cNvCxnSpPr/>
            <p:nvPr/>
          </p:nvCxnSpPr>
          <p:spPr>
            <a:xfrm>
              <a:off x="6817895" y="4545921"/>
              <a:ext cx="537410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DBEC14F1-AAA3-5A8A-47E1-E32703E3EBFA}"/>
                </a:ext>
              </a:extLst>
            </p:cNvPr>
            <p:cNvCxnSpPr/>
            <p:nvPr/>
          </p:nvCxnSpPr>
          <p:spPr>
            <a:xfrm>
              <a:off x="6817895" y="4794574"/>
              <a:ext cx="537410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직사각형 7">
            <a:extLst>
              <a:ext uri="{FF2B5EF4-FFF2-40B4-BE49-F238E27FC236}">
                <a16:creationId xmlns:a16="http://schemas.microsoft.com/office/drawing/2014/main" id="{7F834855-861C-8E54-08B5-49060ECE89C7}"/>
              </a:ext>
            </a:extLst>
          </p:cNvPr>
          <p:cNvSpPr/>
          <p:nvPr/>
        </p:nvSpPr>
        <p:spPr>
          <a:xfrm>
            <a:off x="9830360" y="6276414"/>
            <a:ext cx="2314015" cy="543485"/>
          </a:xfrm>
          <a:prstGeom prst="rect">
            <a:avLst/>
          </a:prstGeom>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Pretendard"/>
              <a:cs typeface="+mn-cs"/>
            </a:endParaRPr>
          </a:p>
        </p:txBody>
      </p:sp>
    </p:spTree>
    <p:extLst>
      <p:ext uri="{BB962C8B-B14F-4D97-AF65-F5344CB8AC3E}">
        <p14:creationId xmlns:p14="http://schemas.microsoft.com/office/powerpoint/2010/main" val="1063164236"/>
      </p:ext>
    </p:extLst>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그룹 6"/>
          <p:cNvGrpSpPr/>
          <p:nvPr/>
        </p:nvGrpSpPr>
        <p:grpSpPr>
          <a:xfrm>
            <a:off x="6817895" y="872277"/>
            <a:ext cx="5374105" cy="4483771"/>
            <a:chOff x="6817895" y="310803"/>
            <a:chExt cx="5374105" cy="4483771"/>
          </a:xfrm>
        </p:grpSpPr>
        <p:sp>
          <p:nvSpPr>
            <p:cNvPr id="2" name="TextBox 1"/>
            <p:cNvSpPr txBox="1"/>
            <p:nvPr/>
          </p:nvSpPr>
          <p:spPr>
            <a:xfrm>
              <a:off x="6817895" y="310803"/>
              <a:ext cx="1478290" cy="3154710"/>
            </a:xfrm>
            <a:prstGeom prst="rect">
              <a:avLst/>
            </a:prstGeom>
            <a:noFill/>
          </p:spPr>
          <p:txBody>
            <a:bodyPr wrap="none">
              <a:spAutoFit/>
            </a:bodyPr>
            <a:lstStyle/>
            <a:p>
              <a:pPr lvl="0">
                <a:defRPr/>
              </a:pPr>
              <a:r>
                <a:rPr lang="en-US" altLang="ko-KR" sz="19900" b="1" dirty="0">
                  <a:solidFill>
                    <a:schemeClr val="bg1"/>
                  </a:solidFill>
                  <a:latin typeface="+mj-ea"/>
                  <a:ea typeface="+mj-ea"/>
                </a:rPr>
                <a:t>1</a:t>
              </a:r>
              <a:endParaRPr lang="ko-KR" altLang="en-US" sz="19900" b="1" dirty="0">
                <a:solidFill>
                  <a:schemeClr val="bg1"/>
                </a:solidFill>
                <a:latin typeface="+mj-ea"/>
                <a:ea typeface="+mj-ea"/>
              </a:endParaRPr>
            </a:p>
          </p:txBody>
        </p:sp>
        <p:sp>
          <p:nvSpPr>
            <p:cNvPr id="3" name="TextBox 2"/>
            <p:cNvSpPr txBox="1"/>
            <p:nvPr/>
          </p:nvSpPr>
          <p:spPr>
            <a:xfrm>
              <a:off x="6817895" y="3350782"/>
              <a:ext cx="3070071" cy="830997"/>
            </a:xfrm>
            <a:prstGeom prst="rect">
              <a:avLst/>
            </a:prstGeom>
            <a:noFill/>
          </p:spPr>
          <p:txBody>
            <a:bodyPr wrap="none">
              <a:spAutoFit/>
            </a:bodyPr>
            <a:lstStyle/>
            <a:p>
              <a:pPr lvl="0">
                <a:defRPr/>
              </a:pPr>
              <a:r>
                <a:rPr lang="ko-KR" altLang="en-US" sz="4800" b="1" spc="-300" dirty="0">
                  <a:solidFill>
                    <a:schemeClr val="bg1"/>
                  </a:solidFill>
                  <a:latin typeface="+mn-ea"/>
                </a:rPr>
                <a:t>도서쇼핑몰</a:t>
              </a:r>
            </a:p>
          </p:txBody>
        </p:sp>
        <p:cxnSp>
          <p:nvCxnSpPr>
            <p:cNvPr id="4" name="직선 연결선 3"/>
            <p:cNvCxnSpPr/>
            <p:nvPr/>
          </p:nvCxnSpPr>
          <p:spPr>
            <a:xfrm>
              <a:off x="6817895" y="4545921"/>
              <a:ext cx="537410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a:off x="6817895" y="4794574"/>
              <a:ext cx="537410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직사각형 7"/>
          <p:cNvSpPr/>
          <p:nvPr/>
        </p:nvSpPr>
        <p:spPr>
          <a:xfrm>
            <a:off x="9830360" y="6276414"/>
            <a:ext cx="2314015" cy="543485"/>
          </a:xfrm>
          <a:prstGeom prst="rect">
            <a:avLst/>
          </a:prstGeom>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dirty="0">
                <a:solidFill>
                  <a:schemeClr val="accent1"/>
                </a:solidFill>
              </a:rPr>
              <a:t>Part 3</a:t>
            </a:r>
            <a:endParaRPr lang="ko-KR" altLang="en-US" sz="1600" dirty="0">
              <a:solidFill>
                <a:schemeClr val="accent1"/>
              </a:solidFill>
            </a:endParaRPr>
          </a:p>
        </p:txBody>
      </p:sp>
      <p:sp>
        <p:nvSpPr>
          <p:cNvPr id="5" name="TextBox 4"/>
          <p:cNvSpPr txBox="1"/>
          <p:nvPr/>
        </p:nvSpPr>
        <p:spPr>
          <a:xfrm>
            <a:off x="1163052" y="272716"/>
            <a:ext cx="2109738" cy="523220"/>
          </a:xfrm>
          <a:prstGeom prst="rect">
            <a:avLst/>
          </a:prstGeom>
          <a:noFill/>
        </p:spPr>
        <p:txBody>
          <a:bodyPr wrap="none">
            <a:spAutoFit/>
          </a:bodyPr>
          <a:lstStyle/>
          <a:p>
            <a:pPr lvl="0">
              <a:defRPr/>
            </a:pPr>
            <a:r>
              <a:rPr lang="ko-KR" altLang="en-US" sz="2800" b="1" spc="-300">
                <a:solidFill>
                  <a:schemeClr val="accent1"/>
                </a:solidFill>
              </a:rPr>
              <a:t>프로젝트 개요</a:t>
            </a:r>
          </a:p>
        </p:txBody>
      </p:sp>
      <p:cxnSp>
        <p:nvCxnSpPr>
          <p:cNvPr id="6" name="직선 연결선 5"/>
          <p:cNvCxnSpPr/>
          <p:nvPr/>
        </p:nvCxnSpPr>
        <p:spPr>
          <a:xfrm>
            <a:off x="681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842940" y="1199402"/>
            <a:ext cx="2791574" cy="1187116"/>
          </a:xfrm>
          <a:prstGeom prst="rect">
            <a:avLst/>
          </a:prstGeom>
          <a:noFill/>
          <a:ln w="38100" cap="flat" cmpd="sng" algn="ctr">
            <a:solidFill>
              <a:schemeClr val="accent1"/>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tx1"/>
                </a:solidFill>
              </a:rPr>
              <a:t>프로젝트 목적</a:t>
            </a:r>
            <a:endParaRPr lang="ko-KR" altLang="en-US" sz="3000">
              <a:solidFill>
                <a:schemeClr val="tx1"/>
              </a:solidFill>
            </a:endParaRPr>
          </a:p>
        </p:txBody>
      </p:sp>
      <p:sp>
        <p:nvSpPr>
          <p:cNvPr id="15" name="이등변 삼각형 14"/>
          <p:cNvSpPr/>
          <p:nvPr/>
        </p:nvSpPr>
        <p:spPr>
          <a:xfrm rot="10800000">
            <a:off x="2016253" y="2664236"/>
            <a:ext cx="279134" cy="240633"/>
          </a:xfrm>
          <a:prstGeom prst="triangle">
            <a:avLst>
              <a:gd name="adj" fmla="val 50000"/>
            </a:avLst>
          </a:prstGeom>
          <a:solidFill>
            <a:schemeClr val="accent3">
              <a:lumMod val="20000"/>
              <a:lumOff val="80000"/>
            </a:schemeClr>
          </a:solidFill>
          <a:ln w="12700" cap="flat" cmpd="sng" algn="ctr">
            <a:solidFill>
              <a:schemeClr val="accent1">
                <a:shade val="20000"/>
                <a:alpha val="69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순서도: 대체 처리 16"/>
          <p:cNvSpPr/>
          <p:nvPr/>
        </p:nvSpPr>
        <p:spPr>
          <a:xfrm>
            <a:off x="9841290" y="6146800"/>
            <a:ext cx="2293560" cy="548821"/>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순서도: 대체 처리 17"/>
          <p:cNvSpPr/>
          <p:nvPr/>
        </p:nvSpPr>
        <p:spPr>
          <a:xfrm>
            <a:off x="801687" y="3151188"/>
            <a:ext cx="10334626" cy="3238499"/>
          </a:xfrm>
          <a:prstGeom prst="flowChartAlternateProcess">
            <a:avLst/>
          </a:prstGeom>
          <a:solidFill>
            <a:schemeClr val="lt1"/>
          </a:solidFill>
          <a:ln w="38100">
            <a:solidFill>
              <a:schemeClr val="accent1">
                <a:shade val="20000"/>
              </a:schemeClr>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사용자에게는 게시글 등록과 조회를 통한 정보 공유의 편의를 제공</a:t>
            </a:r>
          </a:p>
          <a:p>
            <a:pPr>
              <a:defRPr/>
            </a:pPr>
            <a:endParaRPr lang="ko-KR" altLang="en-US" sz="2300">
              <a:solidFill>
                <a:schemeClr val="tx1"/>
              </a:solidFill>
            </a:endParaRP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게시글을 효율적으로 관리할 수 있도록 기능을 제공</a:t>
            </a:r>
          </a:p>
        </p:txBody>
      </p:sp>
      <p:sp>
        <p:nvSpPr>
          <p:cNvPr id="19" name="직사각형 1"/>
          <p:cNvSpPr/>
          <p:nvPr/>
        </p:nvSpPr>
        <p:spPr>
          <a:xfrm>
            <a:off x="4510065" y="1199402"/>
            <a:ext cx="2791574" cy="1187116"/>
          </a:xfrm>
          <a:prstGeom prst="rect">
            <a:avLst/>
          </a:prstGeom>
          <a:noFill/>
          <a:ln w="38100"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accent4"/>
                </a:solidFill>
              </a:rPr>
              <a:t>주요 기능</a:t>
            </a:r>
          </a:p>
        </p:txBody>
      </p:sp>
      <p:sp>
        <p:nvSpPr>
          <p:cNvPr id="20" name="이등변 삼각형 14"/>
          <p:cNvSpPr/>
          <p:nvPr/>
        </p:nvSpPr>
        <p:spPr>
          <a:xfrm rot="10800000">
            <a:off x="5683379" y="2664236"/>
            <a:ext cx="279134" cy="240633"/>
          </a:xfrm>
          <a:prstGeom prst="triangle">
            <a:avLst>
              <a:gd name="adj" fmla="val 50000"/>
            </a:avLst>
          </a:prstGeom>
          <a:solidFill>
            <a:schemeClr val="accent3">
              <a:lumMod val="20000"/>
              <a:lumOff val="80000"/>
            </a:schemeClr>
          </a:solidFill>
          <a:ln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xmlns:c="http://schemas.openxmlformats.org/drawingml/2006/chart" xmlns:dgm="http://schemas.openxmlformats.org/drawingml/2006/diagram" xmlns:dsp="http://schemas.microsoft.com/office/drawing/2008/diagra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dirty="0">
                <a:solidFill>
                  <a:schemeClr val="accent1"/>
                </a:solidFill>
              </a:rPr>
              <a:t>Part 3</a:t>
            </a:r>
            <a:endParaRPr lang="ko-KR" altLang="en-US" sz="1600" dirty="0">
              <a:solidFill>
                <a:schemeClr val="accent1"/>
              </a:solidFill>
            </a:endParaRPr>
          </a:p>
        </p:txBody>
      </p:sp>
      <p:sp>
        <p:nvSpPr>
          <p:cNvPr id="5" name="TextBox 4"/>
          <p:cNvSpPr txBox="1"/>
          <p:nvPr/>
        </p:nvSpPr>
        <p:spPr>
          <a:xfrm>
            <a:off x="1163052" y="272716"/>
            <a:ext cx="2109738" cy="523220"/>
          </a:xfrm>
          <a:prstGeom prst="rect">
            <a:avLst/>
          </a:prstGeom>
          <a:noFill/>
        </p:spPr>
        <p:txBody>
          <a:bodyPr wrap="none">
            <a:spAutoFit/>
          </a:bodyPr>
          <a:lstStyle/>
          <a:p>
            <a:pPr lvl="0">
              <a:defRPr/>
            </a:pPr>
            <a:r>
              <a:rPr lang="ko-KR" altLang="en-US" sz="2800" b="1" spc="-300">
                <a:solidFill>
                  <a:schemeClr val="accent1"/>
                </a:solidFill>
              </a:rPr>
              <a:t>프로젝트 개요</a:t>
            </a:r>
          </a:p>
        </p:txBody>
      </p:sp>
      <p:cxnSp>
        <p:nvCxnSpPr>
          <p:cNvPr id="6" name="직선 연결선 5"/>
          <p:cNvCxnSpPr/>
          <p:nvPr/>
        </p:nvCxnSpPr>
        <p:spPr>
          <a:xfrm>
            <a:off x="681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4510065" y="1199402"/>
            <a:ext cx="2791574" cy="1187116"/>
          </a:xfrm>
          <a:prstGeom prst="rect">
            <a:avLst/>
          </a:prstGeom>
          <a:noFill/>
          <a:ln w="38100" cap="flat" cmpd="sng" algn="ctr">
            <a:solidFill>
              <a:schemeClr val="accent1"/>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tx1"/>
                </a:solidFill>
              </a:rPr>
              <a:t>주요 기능</a:t>
            </a:r>
          </a:p>
        </p:txBody>
      </p:sp>
      <p:sp>
        <p:nvSpPr>
          <p:cNvPr id="15" name="이등변 삼각형 14"/>
          <p:cNvSpPr/>
          <p:nvPr/>
        </p:nvSpPr>
        <p:spPr>
          <a:xfrm rot="10800000">
            <a:off x="5683379" y="2664236"/>
            <a:ext cx="279134" cy="240633"/>
          </a:xfrm>
          <a:prstGeom prst="triangle">
            <a:avLst>
              <a:gd name="adj" fmla="val 50000"/>
            </a:avLst>
          </a:prstGeom>
          <a:solidFill>
            <a:schemeClr val="accent3">
              <a:lumMod val="20000"/>
              <a:lumOff val="80000"/>
            </a:schemeClr>
          </a:solidFill>
          <a:ln w="12700" cap="flat" cmpd="sng" algn="ctr">
            <a:solidFill>
              <a:schemeClr val="accent1">
                <a:alpha val="68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순서도: 대체 처리 16"/>
          <p:cNvSpPr/>
          <p:nvPr/>
        </p:nvSpPr>
        <p:spPr>
          <a:xfrm>
            <a:off x="9841290" y="6146800"/>
            <a:ext cx="2293560" cy="548821"/>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순서도: 대체 처리 17"/>
          <p:cNvSpPr/>
          <p:nvPr/>
        </p:nvSpPr>
        <p:spPr>
          <a:xfrm>
            <a:off x="801687" y="3151188"/>
            <a:ext cx="10334626" cy="3238499"/>
          </a:xfrm>
          <a:prstGeom prst="flowChartAlternateProcess">
            <a:avLst/>
          </a:prstGeom>
          <a:no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게시글 목록 조회</a:t>
            </a:r>
          </a:p>
          <a:p>
            <a:pPr>
              <a:defRPr/>
            </a:pPr>
            <a:r>
              <a:rPr lang="ko-KR" altLang="en-US" sz="1000">
                <a:solidFill>
                  <a:schemeClr val="tx1"/>
                </a:solidFill>
              </a:rPr>
              <a:t> </a:t>
            </a: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게시글 상세 조회</a:t>
            </a:r>
          </a:p>
          <a:p>
            <a:pPr>
              <a:defRPr/>
            </a:pPr>
            <a:r>
              <a:rPr lang="ko-KR" altLang="en-US" sz="1000">
                <a:solidFill>
                  <a:schemeClr val="tx1"/>
                </a:solidFill>
              </a:rPr>
              <a:t> </a:t>
            </a: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게시글 작성</a:t>
            </a:r>
          </a:p>
          <a:p>
            <a:pPr>
              <a:defRPr/>
            </a:pPr>
            <a:r>
              <a:rPr lang="ko-KR" altLang="en-US" sz="1000">
                <a:solidFill>
                  <a:schemeClr val="tx1"/>
                </a:solidFill>
              </a:rPr>
              <a:t> </a:t>
            </a: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게시글 수정</a:t>
            </a:r>
          </a:p>
          <a:p>
            <a:pPr>
              <a:defRPr/>
            </a:pPr>
            <a:r>
              <a:rPr lang="ko-KR" altLang="en-US" sz="1000">
                <a:solidFill>
                  <a:schemeClr val="tx1"/>
                </a:solidFill>
              </a:rPr>
              <a:t> </a:t>
            </a: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게시글 삭제</a:t>
            </a:r>
          </a:p>
        </p:txBody>
      </p:sp>
      <p:sp>
        <p:nvSpPr>
          <p:cNvPr id="21" name="직사각형 1"/>
          <p:cNvSpPr/>
          <p:nvPr/>
        </p:nvSpPr>
        <p:spPr>
          <a:xfrm>
            <a:off x="842940" y="1199402"/>
            <a:ext cx="2791574" cy="1187116"/>
          </a:xfrm>
          <a:prstGeom prst="rect">
            <a:avLst/>
          </a:prstGeom>
          <a:noFill/>
          <a:ln w="38100"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accent4"/>
                </a:solidFill>
              </a:rPr>
              <a:t>프로젝트 목적</a:t>
            </a:r>
            <a:endParaRPr lang="ko-KR" altLang="en-US" sz="3000">
              <a:solidFill>
                <a:schemeClr val="accent4"/>
              </a:solidFill>
            </a:endParaRPr>
          </a:p>
        </p:txBody>
      </p:sp>
      <p:sp>
        <p:nvSpPr>
          <p:cNvPr id="22" name="이등변 삼각형 14"/>
          <p:cNvSpPr/>
          <p:nvPr/>
        </p:nvSpPr>
        <p:spPr>
          <a:xfrm rot="10800000">
            <a:off x="2016253" y="2664236"/>
            <a:ext cx="279134" cy="240633"/>
          </a:xfrm>
          <a:prstGeom prst="triangle">
            <a:avLst>
              <a:gd name="adj" fmla="val 50000"/>
            </a:avLst>
          </a:prstGeom>
          <a:solidFill>
            <a:schemeClr val="accent3">
              <a:lumMod val="20000"/>
              <a:lumOff val="80000"/>
            </a:schemeClr>
          </a:solidFill>
          <a:ln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4"/>
              </a:solidFill>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xmlns:c="http://schemas.openxmlformats.org/drawingml/2006/chart" xmlns:dgm="http://schemas.openxmlformats.org/drawingml/2006/diagram" xmlns:dsp="http://schemas.microsoft.com/office/drawing/2008/diagram">
      <p:transition/>
    </mc:Fallback>
  </mc:AlternateContent>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9" name="그림 48"/>
          <p:cNvPicPr/>
          <p:nvPr/>
        </p:nvPicPr>
        <p:blipFill rotWithShape="1">
          <a:blip r:embed="rId3"/>
          <a:stretch>
            <a:fillRect/>
          </a:stretch>
        </p:blipFill>
        <p:spPr>
          <a:xfrm>
            <a:off x="510824" y="1608562"/>
            <a:ext cx="5088763" cy="4354909"/>
          </a:xfrm>
          <a:prstGeom prst="rect">
            <a:avLst/>
          </a:prstGeom>
          <a:noFill/>
          <a:ln>
            <a:noFill/>
          </a:ln>
          <a:effectLst/>
        </p:spPr>
      </p:pic>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732893" cy="338554"/>
          </a:xfrm>
          <a:prstGeom prst="rect">
            <a:avLst/>
          </a:prstGeom>
          <a:noFill/>
        </p:spPr>
        <p:txBody>
          <a:bodyPr wrap="none">
            <a:spAutoFit/>
          </a:bodyPr>
          <a:lstStyle/>
          <a:p>
            <a:pPr lvl="0">
              <a:defRPr/>
            </a:pPr>
            <a:r>
              <a:rPr lang="en-US" altLang="ko-KR" sz="1600">
                <a:solidFill>
                  <a:schemeClr val="accent1"/>
                </a:solidFill>
              </a:rPr>
              <a:t>Part 3</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8" y="272716"/>
            <a:ext cx="576734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게시판 만들기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1</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6</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5958378" y="1463989"/>
            <a:ext cx="3179802" cy="518536"/>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게시판 목록</a:t>
            </a:r>
            <a:endParaRPr lang="ko-KR" altLang="en-US" sz="2800" b="1" spc="-300">
              <a:solidFill>
                <a:schemeClr val="accent1">
                  <a:lumMod val="50000"/>
                </a:schemeClr>
              </a:solidFill>
              <a:latin typeface="+mj-ea"/>
              <a:ea typeface="+mj-ea"/>
            </a:endParaRPr>
          </a:p>
        </p:txBody>
      </p:sp>
      <p:sp>
        <p:nvSpPr>
          <p:cNvPr id="35" name="순서도: 대체 처리 34"/>
          <p:cNvSpPr/>
          <p:nvPr/>
        </p:nvSpPr>
        <p:spPr>
          <a:xfrm>
            <a:off x="5958378" y="2233391"/>
            <a:ext cx="4979094"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a:t>
            </a:r>
            <a:r>
              <a:rPr lang="en-US" altLang="ko-KR">
                <a:solidFill>
                  <a:schemeClr val="tx1"/>
                </a:solidFill>
              </a:rPr>
              <a:t>BoardV02</a:t>
            </a:r>
            <a:r>
              <a:rPr lang="ko-KR" altLang="en-US">
                <a:solidFill>
                  <a:schemeClr val="tx1"/>
                </a:solidFill>
              </a:rPr>
              <a:t> 테이블에 담긴 내용 출력</a:t>
            </a:r>
            <a:endParaRPr lang="ko-KR" altLang="en-US">
              <a:solidFill>
                <a:schemeClr val="tx1"/>
              </a:solidFill>
            </a:endParaRPr>
          </a:p>
          <a:p>
            <a:pPr>
              <a:defRPr/>
            </a:pPr>
            <a:endParaRPr lang="ko-KR" altLang="en-US">
              <a:solidFill>
                <a:schemeClr val="tx1"/>
              </a:solidFill>
            </a:endParaRPr>
          </a:p>
          <a:p>
            <a:pPr>
              <a:defRPr/>
            </a:pPr>
            <a:r>
              <a:rPr lang="en-US" altLang="ko-KR">
                <a:solidFill>
                  <a:schemeClr val="tx1"/>
                </a:solidFill>
              </a:rPr>
              <a:t>2.</a:t>
            </a:r>
            <a:r>
              <a:rPr lang="ko-KR" altLang="en-US">
                <a:solidFill>
                  <a:schemeClr val="tx1"/>
                </a:solidFill>
              </a:rPr>
              <a:t> 페이징 기능 구현</a:t>
            </a:r>
            <a:endParaRPr lang="ko-KR" altLang="en-US">
              <a:solidFill>
                <a:schemeClr val="tx1"/>
              </a:solidFill>
            </a:endParaRPr>
          </a:p>
        </p:txBody>
      </p:sp>
      <p:sp>
        <p:nvSpPr>
          <p:cNvPr id="50" name="순서도: 대체 처리 41"/>
          <p:cNvSpPr/>
          <p:nvPr/>
        </p:nvSpPr>
        <p:spPr>
          <a:xfrm>
            <a:off x="5958378" y="4009201"/>
            <a:ext cx="5037410" cy="2378345"/>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spcBef>
                <a:spcPts val="0"/>
              </a:spcBef>
              <a:spcAft>
                <a:spcPts val="600"/>
              </a:spcAft>
              <a:defRPr/>
            </a:pPr>
            <a:r>
              <a:rPr sz="1900" b="0" i="0" u="none" strike="noStrike">
                <a:solidFill>
                  <a:schemeClr val="tx1"/>
                </a:solidFill>
              </a:rPr>
              <a:t>페이징 기능을 사용하여 한 페이지에 </a:t>
            </a:r>
            <a:r>
              <a:rPr lang="EN-US" sz="1900" b="0" i="0" u="none" strike="noStrike">
                <a:solidFill>
                  <a:schemeClr val="tx1"/>
                </a:solidFill>
              </a:rPr>
              <a:t>10</a:t>
            </a:r>
            <a:r>
              <a:rPr sz="1900" b="0" i="0" u="none" strike="noStrike">
                <a:solidFill>
                  <a:schemeClr val="tx1"/>
                </a:solidFill>
              </a:rPr>
              <a:t>개의 레코드와 </a:t>
            </a:r>
            <a:r>
              <a:rPr lang="EN-US" sz="1900" b="0" i="0" u="none" strike="noStrike">
                <a:solidFill>
                  <a:schemeClr val="tx1"/>
                </a:solidFill>
              </a:rPr>
              <a:t>10</a:t>
            </a:r>
            <a:r>
              <a:rPr sz="1900" b="0" i="0" u="none" strike="noStrike">
                <a:solidFill>
                  <a:schemeClr val="tx1"/>
                </a:solidFill>
              </a:rPr>
              <a:t>개의 블록을 보여주도록 구현</a:t>
            </a:r>
            <a:endParaRPr sz="1900" b="0" i="0" u="none" strike="noStrike">
              <a:solidFill>
                <a:schemeClr val="tx1"/>
              </a:solidFill>
            </a:endParaRPr>
          </a:p>
          <a:p>
            <a:pPr>
              <a:spcAft>
                <a:spcPts val="600"/>
              </a:spcAft>
              <a:defRPr/>
            </a:pPr>
            <a:r>
              <a:rPr lang="ko-KR" altLang="en-US" sz="1900">
                <a:solidFill>
                  <a:schemeClr val="tx1"/>
                </a:solidFill>
              </a:rPr>
              <a:t>번호</a:t>
            </a:r>
            <a:r>
              <a:rPr lang="en-US" altLang="ko-KR" sz="1900">
                <a:solidFill>
                  <a:schemeClr val="tx1"/>
                </a:solidFill>
              </a:rPr>
              <a:t>, </a:t>
            </a:r>
            <a:r>
              <a:rPr lang="ko-KR" altLang="en-US" sz="1900">
                <a:solidFill>
                  <a:schemeClr val="tx1"/>
                </a:solidFill>
              </a:rPr>
              <a:t>제목</a:t>
            </a:r>
            <a:r>
              <a:rPr lang="en-US" altLang="ko-KR" sz="1900">
                <a:solidFill>
                  <a:schemeClr val="tx1"/>
                </a:solidFill>
              </a:rPr>
              <a:t>, </a:t>
            </a:r>
            <a:r>
              <a:rPr lang="ko-KR" altLang="en-US" sz="1900">
                <a:solidFill>
                  <a:schemeClr val="tx1"/>
                </a:solidFill>
              </a:rPr>
              <a:t>글쓴이</a:t>
            </a:r>
            <a:r>
              <a:rPr lang="en-US" altLang="ko-KR" sz="1900">
                <a:solidFill>
                  <a:schemeClr val="tx1"/>
                </a:solidFill>
              </a:rPr>
              <a:t>, </a:t>
            </a:r>
            <a:r>
              <a:rPr lang="ko-KR" altLang="en-US" sz="1900">
                <a:solidFill>
                  <a:schemeClr val="tx1"/>
                </a:solidFill>
              </a:rPr>
              <a:t>등록일</a:t>
            </a:r>
            <a:r>
              <a:rPr lang="en-US" altLang="ko-KR" sz="1900">
                <a:solidFill>
                  <a:schemeClr val="tx1"/>
                </a:solidFill>
              </a:rPr>
              <a:t>, </a:t>
            </a:r>
            <a:r>
              <a:rPr lang="ko-KR" altLang="en-US" sz="1900">
                <a:solidFill>
                  <a:schemeClr val="tx1"/>
                </a:solidFill>
              </a:rPr>
              <a:t>조회 수</a:t>
            </a:r>
            <a:r>
              <a:rPr lang="en-US" altLang="ko-KR" sz="1900">
                <a:solidFill>
                  <a:schemeClr val="tx1"/>
                </a:solidFill>
              </a:rPr>
              <a:t>, IP</a:t>
            </a:r>
            <a:r>
              <a:rPr lang="ko-KR" altLang="en-US" sz="1900">
                <a:solidFill>
                  <a:schemeClr val="tx1"/>
                </a:solidFill>
              </a:rPr>
              <a:t>를 </a:t>
            </a:r>
            <a:r>
              <a:rPr lang="en-US" altLang="ko-KR" sz="1900">
                <a:solidFill>
                  <a:schemeClr val="tx1"/>
                </a:solidFill>
              </a:rPr>
              <a:t>DB</a:t>
            </a:r>
            <a:r>
              <a:rPr lang="ko-KR" altLang="en-US" sz="1900">
                <a:solidFill>
                  <a:schemeClr val="tx1"/>
                </a:solidFill>
              </a:rPr>
              <a:t>에서 받아서 출력하였고</a:t>
            </a:r>
            <a:r>
              <a:rPr lang="en-US" altLang="ko-KR" sz="1900">
                <a:solidFill>
                  <a:schemeClr val="tx1"/>
                </a:solidFill>
              </a:rPr>
              <a:t>,</a:t>
            </a:r>
            <a:r>
              <a:rPr lang="ko-KR" altLang="en-US" sz="1900">
                <a:solidFill>
                  <a:schemeClr val="tx1"/>
                </a:solidFill>
              </a:rPr>
              <a:t> 자세한 사항은 내용을 클릭 시 확인할 수 있도록 구현</a:t>
            </a:r>
            <a:endParaRPr lang="ko-KR"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50" name="그림 49"/>
          <p:cNvPicPr/>
          <p:nvPr/>
        </p:nvPicPr>
        <p:blipFill rotWithShape="1">
          <a:blip r:embed="rId3"/>
          <a:stretch>
            <a:fillRect/>
          </a:stretch>
        </p:blipFill>
        <p:spPr>
          <a:xfrm>
            <a:off x="510824" y="1604879"/>
            <a:ext cx="5086350" cy="4634720"/>
          </a:xfrm>
          <a:prstGeom prst="rect">
            <a:avLst/>
          </a:prstGeom>
          <a:noFill/>
          <a:ln>
            <a:noFill/>
          </a:ln>
          <a:effectLst/>
        </p:spPr>
      </p:pic>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732893" cy="338554"/>
          </a:xfrm>
          <a:prstGeom prst="rect">
            <a:avLst/>
          </a:prstGeom>
          <a:noFill/>
        </p:spPr>
        <p:txBody>
          <a:bodyPr wrap="none">
            <a:spAutoFit/>
          </a:bodyPr>
          <a:lstStyle/>
          <a:p>
            <a:pPr lvl="0">
              <a:defRPr/>
            </a:pPr>
            <a:r>
              <a:rPr lang="en-US" altLang="ko-KR" sz="1600">
                <a:solidFill>
                  <a:schemeClr val="accent1"/>
                </a:solidFill>
              </a:rPr>
              <a:t>Part 3</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8" y="272716"/>
            <a:ext cx="576734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게시판 만들기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2 </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6</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096000" y="1809043"/>
            <a:ext cx="3179802" cy="518536"/>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게시판 내용 목록</a:t>
            </a:r>
            <a:endParaRPr lang="ko-KR" altLang="en-US" sz="2800" b="1" spc="-300">
              <a:solidFill>
                <a:schemeClr val="accent1">
                  <a:lumMod val="50000"/>
                </a:schemeClr>
              </a:solidFill>
              <a:latin typeface="+mj-ea"/>
              <a:ea typeface="+mj-ea"/>
            </a:endParaRPr>
          </a:p>
        </p:txBody>
      </p:sp>
      <p:sp>
        <p:nvSpPr>
          <p:cNvPr id="35" name="순서도: 대체 처리 34"/>
          <p:cNvSpPr/>
          <p:nvPr/>
        </p:nvSpPr>
        <p:spPr>
          <a:xfrm>
            <a:off x="6096000" y="2673157"/>
            <a:ext cx="4903304"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게시판 내용 목록 출력</a:t>
            </a:r>
            <a:endParaRPr lang="ko-KR" altLang="en-US">
              <a:solidFill>
                <a:schemeClr val="tx1"/>
              </a:solidFill>
            </a:endParaRPr>
          </a:p>
          <a:p>
            <a:pPr>
              <a:defRPr/>
            </a:pPr>
            <a:endParaRPr lang="ko-KR" altLang="en-US">
              <a:solidFill>
                <a:schemeClr val="tx1"/>
              </a:solidFill>
            </a:endParaRPr>
          </a:p>
          <a:p>
            <a:pPr>
              <a:defRPr/>
            </a:pPr>
            <a:r>
              <a:rPr lang="en-US" altLang="ko-KR">
                <a:solidFill>
                  <a:schemeClr val="tx1"/>
                </a:solidFill>
              </a:rPr>
              <a:t>2.</a:t>
            </a:r>
            <a:r>
              <a:rPr lang="ko-KR" altLang="en-US">
                <a:solidFill>
                  <a:schemeClr val="tx1"/>
                </a:solidFill>
              </a:rPr>
              <a:t> 페이징 기능 구현</a:t>
            </a:r>
            <a:endParaRPr lang="ko-KR" altLang="en-US">
              <a:solidFill>
                <a:schemeClr val="tx1"/>
              </a:solidFill>
            </a:endParaRPr>
          </a:p>
        </p:txBody>
      </p:sp>
      <p:sp>
        <p:nvSpPr>
          <p:cNvPr id="42" name="순서도: 대체 처리 41"/>
          <p:cNvSpPr/>
          <p:nvPr/>
        </p:nvSpPr>
        <p:spPr>
          <a:xfrm>
            <a:off x="6123900" y="4291987"/>
            <a:ext cx="4875404" cy="1947612"/>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spcBef>
                <a:spcPts val="0"/>
              </a:spcBef>
              <a:spcAft>
                <a:spcPts val="600"/>
              </a:spcAft>
              <a:defRPr/>
            </a:pPr>
            <a:r>
              <a:rPr b="0" i="0" u="none" strike="noStrike">
                <a:solidFill>
                  <a:srgbClr val="000000"/>
                </a:solidFill>
                <a:latin typeface="맑은 고딕"/>
                <a:ea typeface="맑은 고딕"/>
              </a:rPr>
              <a:t>게시판 내용</a:t>
            </a:r>
            <a:r>
              <a:rPr lang="ko-KR" altLang="en-US" b="0" i="0" u="none" strike="noStrike">
                <a:solidFill>
                  <a:srgbClr val="000000"/>
                </a:solidFill>
                <a:latin typeface="맑은 고딕"/>
                <a:ea typeface="맑은 고딕"/>
              </a:rPr>
              <a:t> 목록</a:t>
            </a:r>
            <a:r>
              <a:rPr b="0" i="0" u="none" strike="noStrike">
                <a:solidFill>
                  <a:srgbClr val="000000"/>
                </a:solidFill>
                <a:latin typeface="맑은 고딕"/>
                <a:ea typeface="맑은 고딕"/>
              </a:rPr>
              <a:t>은 </a:t>
            </a:r>
            <a:r>
              <a:rPr lang="ko-KR" altLang="en-US" b="0" i="0" u="none" strike="noStrike">
                <a:solidFill>
                  <a:srgbClr val="000000"/>
                </a:solidFill>
                <a:latin typeface="맑은 고딕"/>
                <a:ea typeface="맑은 고딕"/>
              </a:rPr>
              <a:t>해당하는 번호의 게시판 상세 내용을 출력하도록 구현</a:t>
            </a:r>
            <a:endParaRPr lang="ko-KR" altLang="en-US" b="0" i="0" u="none" strike="noStrike">
              <a:solidFill>
                <a:srgbClr val="000000"/>
              </a:solidFill>
              <a:latin typeface="맑은 고딕"/>
              <a:ea typeface="맑은 고딕"/>
            </a:endParaRPr>
          </a:p>
          <a:p>
            <a:pPr>
              <a:spcBef>
                <a:spcPts val="0"/>
              </a:spcBef>
              <a:spcAft>
                <a:spcPts val="600"/>
              </a:spcAft>
              <a:defRPr/>
            </a:pPr>
            <a:r>
              <a:rPr b="0" i="0" u="none" strike="noStrike">
                <a:solidFill>
                  <a:srgbClr val="000000"/>
                </a:solidFill>
                <a:latin typeface="맑은 고딕"/>
                <a:ea typeface="맑은 고딕"/>
              </a:rPr>
              <a:t>페이징 기능을 사용하여 한 페이지에 </a:t>
            </a:r>
            <a:r>
              <a:rPr lang="EN-US" b="0" i="0" u="none" strike="noStrike">
                <a:solidFill>
                  <a:srgbClr val="000000"/>
                </a:solidFill>
                <a:latin typeface="맑은 고딕"/>
                <a:ea typeface="맑은 고딕"/>
              </a:rPr>
              <a:t>2</a:t>
            </a:r>
            <a:r>
              <a:rPr b="0" i="0" u="none" strike="noStrike">
                <a:solidFill>
                  <a:srgbClr val="000000"/>
                </a:solidFill>
                <a:latin typeface="맑은 고딕"/>
                <a:ea typeface="맑은 고딕"/>
              </a:rPr>
              <a:t>개의 내용과 </a:t>
            </a:r>
            <a:r>
              <a:rPr lang="EN-US" b="0" i="0" u="none" strike="noStrike">
                <a:solidFill>
                  <a:srgbClr val="000000"/>
                </a:solidFill>
                <a:latin typeface="맑은 고딕"/>
                <a:ea typeface="맑은 고딕"/>
              </a:rPr>
              <a:t>10</a:t>
            </a:r>
            <a:r>
              <a:rPr b="0" i="0" u="none" strike="noStrike">
                <a:solidFill>
                  <a:srgbClr val="000000"/>
                </a:solidFill>
                <a:latin typeface="맑은 고딕"/>
                <a:ea typeface="맑은 고딕"/>
              </a:rPr>
              <a:t>개의 블록이 보이도록 구현</a:t>
            </a:r>
            <a:endParaRPr b="0" i="0" u="none" strike="noStrike">
              <a:solidFill>
                <a:srgbClr val="000000"/>
              </a:solidFill>
              <a:latin typeface="맑은 고딕"/>
              <a:ea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9" name="그림 48"/>
          <p:cNvPicPr/>
          <p:nvPr/>
        </p:nvPicPr>
        <p:blipFill rotWithShape="1">
          <a:blip r:embed="rId3"/>
          <a:stretch>
            <a:fillRect/>
          </a:stretch>
        </p:blipFill>
        <p:spPr>
          <a:xfrm>
            <a:off x="381000" y="1563071"/>
            <a:ext cx="5093970" cy="4297401"/>
          </a:xfrm>
          <a:prstGeom prst="rect">
            <a:avLst/>
          </a:prstGeom>
          <a:noFill/>
          <a:ln>
            <a:noFill/>
          </a:ln>
          <a:effectLst/>
        </p:spPr>
      </p:pic>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732893" cy="338554"/>
          </a:xfrm>
          <a:prstGeom prst="rect">
            <a:avLst/>
          </a:prstGeom>
          <a:noFill/>
        </p:spPr>
        <p:txBody>
          <a:bodyPr wrap="none">
            <a:spAutoFit/>
          </a:bodyPr>
          <a:lstStyle/>
          <a:p>
            <a:pPr lvl="0">
              <a:defRPr/>
            </a:pPr>
            <a:r>
              <a:rPr lang="en-US" altLang="ko-KR" sz="1600">
                <a:solidFill>
                  <a:schemeClr val="accent1"/>
                </a:solidFill>
              </a:rPr>
              <a:t>Part 3</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8" y="272716"/>
            <a:ext cx="576734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게시판 만들기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3</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6</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174378" y="1670813"/>
            <a:ext cx="3179802" cy="518536"/>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게시판 글쓰기</a:t>
            </a:r>
            <a:endParaRPr lang="ko-KR" altLang="en-US" sz="2800" b="1" spc="-300">
              <a:solidFill>
                <a:schemeClr val="accent1">
                  <a:lumMod val="50000"/>
                </a:schemeClr>
              </a:solidFill>
              <a:latin typeface="+mj-ea"/>
              <a:ea typeface="+mj-ea"/>
            </a:endParaRPr>
          </a:p>
        </p:txBody>
      </p:sp>
      <p:sp>
        <p:nvSpPr>
          <p:cNvPr id="35" name="순서도: 대체 처리 34"/>
          <p:cNvSpPr/>
          <p:nvPr/>
        </p:nvSpPr>
        <p:spPr>
          <a:xfrm>
            <a:off x="6174378" y="2412739"/>
            <a:ext cx="4652648"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게시판 작성 기능 구현</a:t>
            </a:r>
            <a:endParaRPr lang="ko-KR" altLang="en-US">
              <a:solidFill>
                <a:schemeClr val="tx1"/>
              </a:solidFill>
            </a:endParaRPr>
          </a:p>
        </p:txBody>
      </p:sp>
      <p:sp>
        <p:nvSpPr>
          <p:cNvPr id="42" name="순서도: 대체 처리 41"/>
          <p:cNvSpPr/>
          <p:nvPr/>
        </p:nvSpPr>
        <p:spPr>
          <a:xfrm>
            <a:off x="6174378" y="4122926"/>
            <a:ext cx="4652648"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spcBef>
                <a:spcPts val="0"/>
              </a:spcBef>
              <a:spcAft>
                <a:spcPts val="600"/>
              </a:spcAft>
              <a:defRPr/>
            </a:pPr>
            <a:r>
              <a:rPr b="0" i="0" u="none" strike="noStrike">
                <a:solidFill>
                  <a:srgbClr val="000000"/>
                </a:solidFill>
                <a:latin typeface="맑은 고딕"/>
                <a:ea typeface="맑은 고딕"/>
              </a:rPr>
              <a:t>게시판을 작성할 때는 작성자</a:t>
            </a:r>
            <a:r>
              <a:rPr lang="EN-US" b="0" i="0" u="none" strike="noStrike">
                <a:solidFill>
                  <a:srgbClr val="000000"/>
                </a:solidFill>
                <a:latin typeface="맑은 고딕"/>
                <a:ea typeface="맑은 고딕"/>
              </a:rPr>
              <a:t>, </a:t>
            </a:r>
            <a:r>
              <a:rPr b="0" i="0" u="none" strike="noStrike">
                <a:solidFill>
                  <a:srgbClr val="000000"/>
                </a:solidFill>
                <a:latin typeface="맑은 고딕"/>
                <a:ea typeface="맑은 고딕"/>
              </a:rPr>
              <a:t>비밀번호</a:t>
            </a:r>
            <a:r>
              <a:rPr lang="EN-US" b="0" i="0" u="none" strike="noStrike">
                <a:solidFill>
                  <a:srgbClr val="000000"/>
                </a:solidFill>
                <a:latin typeface="맑은 고딕"/>
                <a:ea typeface="맑은 고딕"/>
              </a:rPr>
              <a:t>, </a:t>
            </a:r>
            <a:r>
              <a:rPr b="0" i="0" u="none" strike="noStrike">
                <a:solidFill>
                  <a:srgbClr val="000000"/>
                </a:solidFill>
                <a:latin typeface="맑은 고딕"/>
                <a:ea typeface="맑은 고딕"/>
              </a:rPr>
              <a:t>제목</a:t>
            </a:r>
            <a:r>
              <a:rPr lang="EN-US" b="0" i="0" u="none" strike="noStrike">
                <a:solidFill>
                  <a:srgbClr val="000000"/>
                </a:solidFill>
                <a:latin typeface="맑은 고딕"/>
                <a:ea typeface="맑은 고딕"/>
              </a:rPr>
              <a:t>, </a:t>
            </a:r>
            <a:r>
              <a:rPr b="0" i="0" u="none" strike="noStrike">
                <a:solidFill>
                  <a:srgbClr val="000000"/>
                </a:solidFill>
                <a:latin typeface="맑은 고딕"/>
                <a:ea typeface="맑은 고딕"/>
              </a:rPr>
              <a:t>이메일</a:t>
            </a:r>
            <a:r>
              <a:rPr lang="EN-US" b="0" i="0" u="none" strike="noStrike">
                <a:solidFill>
                  <a:srgbClr val="000000"/>
                </a:solidFill>
                <a:latin typeface="맑은 고딕"/>
                <a:ea typeface="맑은 고딕"/>
              </a:rPr>
              <a:t>, </a:t>
            </a:r>
            <a:r>
              <a:rPr b="0" i="0" u="none" strike="noStrike">
                <a:solidFill>
                  <a:srgbClr val="000000"/>
                </a:solidFill>
                <a:latin typeface="맑은 고딕"/>
                <a:ea typeface="맑은 고딕"/>
              </a:rPr>
              <a:t>내용을 작성</a:t>
            </a:r>
            <a:endParaRPr b="0" i="0" u="none" strike="noStrike">
              <a:solidFill>
                <a:srgbClr val="000000"/>
              </a:solidFill>
              <a:latin typeface="맑은 고딕"/>
              <a:ea typeface="맑은 고딕"/>
            </a:endParaRPr>
          </a:p>
          <a:p>
            <a:pPr>
              <a:spcBef>
                <a:spcPts val="0"/>
              </a:spcBef>
              <a:spcAft>
                <a:spcPts val="600"/>
              </a:spcAft>
              <a:defRPr/>
            </a:pPr>
            <a:r>
              <a:rPr b="0" i="0" u="none" strike="noStrike">
                <a:solidFill>
                  <a:srgbClr val="000000"/>
                </a:solidFill>
                <a:latin typeface="맑은 고딕"/>
                <a:ea typeface="맑은 고딕"/>
              </a:rPr>
              <a:t>사용자가 작성한 내용을 받아 </a:t>
            </a:r>
            <a:r>
              <a:rPr lang="EN-US" b="0" i="0" u="none" strike="noStrike">
                <a:solidFill>
                  <a:srgbClr val="000000"/>
                </a:solidFill>
                <a:latin typeface="맑은 고딕"/>
                <a:ea typeface="맑은 고딕"/>
              </a:rPr>
              <a:t>DB</a:t>
            </a:r>
            <a:r>
              <a:rPr b="0" i="0" u="none" strike="noStrike">
                <a:solidFill>
                  <a:srgbClr val="000000"/>
                </a:solidFill>
                <a:latin typeface="맑은 고딕"/>
                <a:ea typeface="맑은 고딕"/>
              </a:rPr>
              <a:t>와 연동하여 값을 저장</a:t>
            </a:r>
            <a:endParaRPr b="0" i="0" u="none" strike="noStrike">
              <a:solidFill>
                <a:srgbClr val="000000"/>
              </a:solidFill>
              <a:latin typeface="맑은 고딕"/>
              <a:ea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9" name="그림 48"/>
          <p:cNvPicPr/>
          <p:nvPr/>
        </p:nvPicPr>
        <p:blipFill rotWithShape="1">
          <a:blip r:embed="rId3"/>
          <a:stretch>
            <a:fillRect/>
          </a:stretch>
        </p:blipFill>
        <p:spPr>
          <a:xfrm>
            <a:off x="579298" y="1710501"/>
            <a:ext cx="5347970" cy="3835775"/>
          </a:xfrm>
          <a:prstGeom prst="rect">
            <a:avLst/>
          </a:prstGeom>
          <a:noFill/>
          <a:ln>
            <a:noFill/>
          </a:ln>
          <a:effectLst/>
        </p:spPr>
      </p:pic>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732893" cy="338554"/>
          </a:xfrm>
          <a:prstGeom prst="rect">
            <a:avLst/>
          </a:prstGeom>
          <a:noFill/>
        </p:spPr>
        <p:txBody>
          <a:bodyPr wrap="none">
            <a:spAutoFit/>
          </a:bodyPr>
          <a:lstStyle/>
          <a:p>
            <a:pPr lvl="0">
              <a:defRPr/>
            </a:pPr>
            <a:r>
              <a:rPr lang="en-US" altLang="ko-KR" sz="1600">
                <a:solidFill>
                  <a:schemeClr val="accent1"/>
                </a:solidFill>
              </a:rPr>
              <a:t>Part 3</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8" y="272716"/>
            <a:ext cx="576734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게시판 만들기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4</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6</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264734" y="1710502"/>
            <a:ext cx="3179802" cy="518536"/>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비밀번호 확인</a:t>
            </a:r>
            <a:endParaRPr lang="ko-KR" altLang="en-US" sz="2800" b="1" spc="-300">
              <a:solidFill>
                <a:schemeClr val="accent1">
                  <a:lumMod val="50000"/>
                </a:schemeClr>
              </a:solidFill>
              <a:latin typeface="+mj-ea"/>
              <a:ea typeface="+mj-ea"/>
            </a:endParaRPr>
          </a:p>
        </p:txBody>
      </p:sp>
      <p:sp>
        <p:nvSpPr>
          <p:cNvPr id="35" name="순서도: 대체 처리 34"/>
          <p:cNvSpPr/>
          <p:nvPr/>
        </p:nvSpPr>
        <p:spPr>
          <a:xfrm>
            <a:off x="6264734" y="2476310"/>
            <a:ext cx="4959857"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수정</a:t>
            </a:r>
            <a:r>
              <a:rPr lang="en-US" altLang="ko-KR">
                <a:solidFill>
                  <a:schemeClr val="tx1"/>
                </a:solidFill>
              </a:rPr>
              <a:t>,</a:t>
            </a:r>
            <a:r>
              <a:rPr lang="ko-KR" altLang="en-US">
                <a:solidFill>
                  <a:schemeClr val="tx1"/>
                </a:solidFill>
              </a:rPr>
              <a:t> 삭제 시 비밀번호 확인 기능 구현</a:t>
            </a:r>
            <a:endParaRPr lang="ko-KR" altLang="en-US">
              <a:solidFill>
                <a:schemeClr val="tx1"/>
              </a:solidFill>
            </a:endParaRPr>
          </a:p>
        </p:txBody>
      </p:sp>
      <p:sp>
        <p:nvSpPr>
          <p:cNvPr id="42" name="순서도: 대체 처리 41"/>
          <p:cNvSpPr/>
          <p:nvPr/>
        </p:nvSpPr>
        <p:spPr>
          <a:xfrm>
            <a:off x="6264734" y="4183492"/>
            <a:ext cx="4959857" cy="1693612"/>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spcBef>
                <a:spcPts val="0"/>
              </a:spcBef>
              <a:spcAft>
                <a:spcPts val="600"/>
              </a:spcAft>
              <a:defRPr/>
            </a:pPr>
            <a:r>
              <a:rPr b="0" i="0" u="none" strike="noStrike">
                <a:solidFill>
                  <a:srgbClr val="000000"/>
                </a:solidFill>
                <a:latin typeface="맑은 고딕"/>
                <a:ea typeface="맑은 고딕"/>
              </a:rPr>
              <a:t>게시판을 수정 및 삭제할 때 </a:t>
            </a:r>
            <a:r>
              <a:rPr lang="ko-KR" altLang="en-US" b="0" i="0" u="none" strike="noStrike">
                <a:solidFill>
                  <a:srgbClr val="000000"/>
                </a:solidFill>
                <a:latin typeface="맑은 고딕"/>
                <a:ea typeface="맑은 고딕"/>
              </a:rPr>
              <a:t>게시판 </a:t>
            </a:r>
            <a:r>
              <a:rPr b="0" i="0" u="none" strike="noStrike">
                <a:solidFill>
                  <a:srgbClr val="000000"/>
                </a:solidFill>
                <a:latin typeface="맑은 고딕"/>
                <a:ea typeface="맑은 고딕"/>
              </a:rPr>
              <a:t>번호와 비밀번호</a:t>
            </a:r>
            <a:r>
              <a:rPr lang="ko-KR" altLang="en-US" b="0" i="0" u="none" strike="noStrike">
                <a:solidFill>
                  <a:srgbClr val="000000"/>
                </a:solidFill>
                <a:latin typeface="맑은 고딕"/>
                <a:ea typeface="맑은 고딕"/>
              </a:rPr>
              <a:t> 받아서 사용자가 작성한 비밀번호와 일치한다면 </a:t>
            </a:r>
            <a:r>
              <a:rPr lang="EN-US" b="0" i="0" u="none" strike="noStrike">
                <a:solidFill>
                  <a:srgbClr val="000000"/>
                </a:solidFill>
                <a:latin typeface="맑은 고딕"/>
                <a:ea typeface="맑은 고딕"/>
              </a:rPr>
              <a:t>‘</a:t>
            </a:r>
            <a:r>
              <a:rPr b="0" i="0" u="none" strike="noStrike">
                <a:solidFill>
                  <a:srgbClr val="000000"/>
                </a:solidFill>
                <a:latin typeface="맑은 고딕"/>
                <a:ea typeface="맑은 고딕"/>
              </a:rPr>
              <a:t>비밀 번호 일치 </a:t>
            </a:r>
            <a:r>
              <a:rPr lang="EN-US" b="0" i="0" u="none" strike="noStrike">
                <a:solidFill>
                  <a:srgbClr val="000000"/>
                </a:solidFill>
                <a:latin typeface="맑은 고딕"/>
                <a:ea typeface="맑은 고딕"/>
              </a:rPr>
              <a:t>: </a:t>
            </a:r>
            <a:r>
              <a:rPr b="0" i="0" u="none" strike="noStrike">
                <a:solidFill>
                  <a:srgbClr val="000000"/>
                </a:solidFill>
                <a:latin typeface="맑은 고딕"/>
                <a:ea typeface="맑은 고딕"/>
              </a:rPr>
              <a:t>클릭 시 이동</a:t>
            </a:r>
            <a:r>
              <a:rPr lang="EN-US" b="0" i="0" u="none" strike="noStrike">
                <a:solidFill>
                  <a:srgbClr val="000000"/>
                </a:solidFill>
                <a:latin typeface="맑은 고딕"/>
                <a:ea typeface="맑은 고딕"/>
              </a:rPr>
              <a:t>’</a:t>
            </a:r>
            <a:r>
              <a:rPr lang="ko-KR" altLang="en-US" b="0" i="0" u="none" strike="noStrike">
                <a:solidFill>
                  <a:srgbClr val="000000"/>
                </a:solidFill>
                <a:latin typeface="맑은 고딕"/>
                <a:ea typeface="맑은 고딕"/>
              </a:rPr>
              <a:t> 버튼이 나오도록 구현</a:t>
            </a:r>
            <a:endParaRPr lang="ko-KR" altLang="en-US" b="0" i="0" u="none" strike="noStrike">
              <a:solidFill>
                <a:srgbClr val="000000"/>
              </a:solidFill>
              <a:latin typeface="맑은 고딕"/>
              <a:ea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9" name="그림 48"/>
          <p:cNvPicPr/>
          <p:nvPr/>
        </p:nvPicPr>
        <p:blipFill rotWithShape="1">
          <a:blip r:embed="rId3"/>
          <a:stretch>
            <a:fillRect/>
          </a:stretch>
        </p:blipFill>
        <p:spPr>
          <a:xfrm>
            <a:off x="579298" y="1512311"/>
            <a:ext cx="5093970" cy="4464415"/>
          </a:xfrm>
          <a:prstGeom prst="rect">
            <a:avLst/>
          </a:prstGeom>
          <a:noFill/>
          <a:ln>
            <a:noFill/>
          </a:ln>
          <a:effectLst/>
        </p:spPr>
      </p:pic>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732893" cy="338554"/>
          </a:xfrm>
          <a:prstGeom prst="rect">
            <a:avLst/>
          </a:prstGeom>
          <a:noFill/>
        </p:spPr>
        <p:txBody>
          <a:bodyPr wrap="none">
            <a:spAutoFit/>
          </a:bodyPr>
          <a:lstStyle/>
          <a:p>
            <a:pPr lvl="0">
              <a:defRPr/>
            </a:pPr>
            <a:r>
              <a:rPr lang="en-US" altLang="ko-KR" sz="1600">
                <a:solidFill>
                  <a:schemeClr val="accent1"/>
                </a:solidFill>
              </a:rPr>
              <a:t>Part 3</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8" y="272716"/>
            <a:ext cx="576734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게시판 만들기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6</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18734" y="1608319"/>
            <a:ext cx="3179802" cy="518536"/>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게시판 글수정</a:t>
            </a:r>
            <a:endParaRPr lang="ko-KR" altLang="en-US" sz="2800" b="1" spc="-300">
              <a:solidFill>
                <a:schemeClr val="accent1">
                  <a:lumMod val="50000"/>
                </a:schemeClr>
              </a:solidFill>
              <a:latin typeface="+mj-ea"/>
              <a:ea typeface="+mj-ea"/>
            </a:endParaRPr>
          </a:p>
        </p:txBody>
      </p:sp>
      <p:sp>
        <p:nvSpPr>
          <p:cNvPr id="35" name="순서도: 대체 처리 34"/>
          <p:cNvSpPr/>
          <p:nvPr/>
        </p:nvSpPr>
        <p:spPr>
          <a:xfrm>
            <a:off x="6518734" y="2390625"/>
            <a:ext cx="4586588"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선택한 번호에 해당하는 </a:t>
            </a:r>
            <a:r>
              <a:rPr lang="en-US" altLang="ko-KR">
                <a:solidFill>
                  <a:schemeClr val="tx1"/>
                </a:solidFill>
              </a:rPr>
              <a:t>DB </a:t>
            </a:r>
            <a:r>
              <a:rPr lang="ko-KR" altLang="en-US">
                <a:solidFill>
                  <a:schemeClr val="tx1"/>
                </a:solidFill>
              </a:rPr>
              <a:t>출력</a:t>
            </a:r>
            <a:endParaRPr lang="ko-KR" altLang="en-US">
              <a:solidFill>
                <a:schemeClr val="tx1"/>
              </a:solidFill>
            </a:endParaRPr>
          </a:p>
          <a:p>
            <a:pPr>
              <a:defRPr/>
            </a:pPr>
            <a:endParaRPr lang="ko-KR" altLang="en-US">
              <a:solidFill>
                <a:schemeClr val="tx1"/>
              </a:solidFill>
            </a:endParaRPr>
          </a:p>
          <a:p>
            <a:pPr>
              <a:defRPr/>
            </a:pPr>
            <a:r>
              <a:rPr lang="en-US" altLang="ko-KR">
                <a:solidFill>
                  <a:schemeClr val="tx1"/>
                </a:solidFill>
              </a:rPr>
              <a:t>2.</a:t>
            </a:r>
            <a:r>
              <a:rPr lang="ko-KR" altLang="en-US">
                <a:solidFill>
                  <a:schemeClr val="tx1"/>
                </a:solidFill>
              </a:rPr>
              <a:t> 수정된 값 </a:t>
            </a:r>
            <a:r>
              <a:rPr lang="en-US" altLang="ko-KR">
                <a:solidFill>
                  <a:schemeClr val="tx1"/>
                </a:solidFill>
              </a:rPr>
              <a:t>DB</a:t>
            </a:r>
            <a:r>
              <a:rPr lang="ko-KR" altLang="en-US">
                <a:solidFill>
                  <a:schemeClr val="tx1"/>
                </a:solidFill>
              </a:rPr>
              <a:t>에 반영</a:t>
            </a:r>
            <a:endParaRPr lang="ko-KR" altLang="en-US">
              <a:solidFill>
                <a:schemeClr val="tx1"/>
              </a:solidFill>
            </a:endParaRPr>
          </a:p>
        </p:txBody>
      </p:sp>
      <p:sp>
        <p:nvSpPr>
          <p:cNvPr id="42" name="순서도: 대체 처리 41"/>
          <p:cNvSpPr/>
          <p:nvPr/>
        </p:nvSpPr>
        <p:spPr>
          <a:xfrm>
            <a:off x="6518734" y="4062218"/>
            <a:ext cx="4586588" cy="1772987"/>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sz="1900">
                <a:solidFill>
                  <a:schemeClr val="dk1"/>
                </a:solidFill>
              </a:rPr>
              <a:t>비밀번호 일치 시 글수정 페이지로 이동하여 선택한 번호에 해당하는 내용 출력</a:t>
            </a:r>
            <a:endParaRPr lang="ko-KR" altLang="en-US" sz="1900">
              <a:solidFill>
                <a:schemeClr val="dk1"/>
              </a:solidFill>
            </a:endParaRPr>
          </a:p>
          <a:p>
            <a:pPr>
              <a:defRPr/>
            </a:pPr>
            <a:r>
              <a:rPr lang="ko-KR" altLang="en-US" sz="1900">
                <a:solidFill>
                  <a:schemeClr val="dk1"/>
                </a:solidFill>
              </a:rPr>
              <a:t>글번호</a:t>
            </a:r>
            <a:r>
              <a:rPr lang="en-US" altLang="ko-KR" sz="1900">
                <a:solidFill>
                  <a:schemeClr val="dk1"/>
                </a:solidFill>
              </a:rPr>
              <a:t>,</a:t>
            </a:r>
            <a:r>
              <a:rPr lang="ko-KR" altLang="en-US" sz="1900">
                <a:solidFill>
                  <a:schemeClr val="dk1"/>
                </a:solidFill>
              </a:rPr>
              <a:t> 조회수</a:t>
            </a:r>
            <a:r>
              <a:rPr lang="en-US" altLang="ko-KR" sz="1900">
                <a:solidFill>
                  <a:schemeClr val="dk1"/>
                </a:solidFill>
              </a:rPr>
              <a:t>,</a:t>
            </a:r>
            <a:r>
              <a:rPr lang="ko-KR" altLang="en-US" sz="1900">
                <a:solidFill>
                  <a:schemeClr val="dk1"/>
                </a:solidFill>
              </a:rPr>
              <a:t> </a:t>
            </a:r>
            <a:r>
              <a:rPr lang="en-US" altLang="ko-KR" sz="1900">
                <a:solidFill>
                  <a:schemeClr val="dk1"/>
                </a:solidFill>
              </a:rPr>
              <a:t>date</a:t>
            </a:r>
            <a:r>
              <a:rPr lang="ko-KR" altLang="en-US" sz="1900">
                <a:solidFill>
                  <a:schemeClr val="dk1"/>
                </a:solidFill>
              </a:rPr>
              <a:t>를 제외한 값을 수정한 뒤 </a:t>
            </a:r>
            <a:r>
              <a:rPr lang="en-US" altLang="ko-KR" sz="1900">
                <a:solidFill>
                  <a:schemeClr val="dk1"/>
                </a:solidFill>
              </a:rPr>
              <a:t>Update</a:t>
            </a:r>
            <a:r>
              <a:rPr lang="ko-KR" altLang="en-US" sz="1900">
                <a:solidFill>
                  <a:schemeClr val="dk1"/>
                </a:solidFill>
              </a:rPr>
              <a:t>버튼 클릭 시 </a:t>
            </a:r>
            <a:r>
              <a:rPr lang="en-US" altLang="ko-KR" sz="1900">
                <a:solidFill>
                  <a:schemeClr val="dk1"/>
                </a:solidFill>
              </a:rPr>
              <a:t>DB</a:t>
            </a:r>
            <a:r>
              <a:rPr lang="ko-KR" altLang="en-US" sz="1900">
                <a:solidFill>
                  <a:schemeClr val="dk1"/>
                </a:solidFill>
              </a:rPr>
              <a:t>에 저장</a:t>
            </a:r>
            <a:endParaRPr lang="ko-KR" altLang="en-US" sz="19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그림 48"/>
          <p:cNvPicPr/>
          <p:nvPr/>
        </p:nvPicPr>
        <p:blipFill rotWithShape="1">
          <a:blip r:embed="rId3"/>
          <a:stretch>
            <a:fillRect/>
          </a:stretch>
        </p:blipFill>
        <p:spPr>
          <a:xfrm>
            <a:off x="579298" y="1655568"/>
            <a:ext cx="5093970" cy="4204909"/>
          </a:xfrm>
          <a:prstGeom prst="rect">
            <a:avLst/>
          </a:prstGeom>
          <a:noFill/>
          <a:ln>
            <a:noFill/>
          </a:ln>
          <a:effectLst/>
        </p:spPr>
      </p:pic>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732893" cy="338554"/>
          </a:xfrm>
          <a:prstGeom prst="rect">
            <a:avLst/>
          </a:prstGeom>
          <a:noFill/>
        </p:spPr>
        <p:txBody>
          <a:bodyPr wrap="none">
            <a:spAutoFit/>
          </a:bodyPr>
          <a:lstStyle/>
          <a:p>
            <a:pPr lvl="0">
              <a:defRPr/>
            </a:pPr>
            <a:r>
              <a:rPr lang="en-US" altLang="ko-KR" sz="1600">
                <a:solidFill>
                  <a:schemeClr val="accent1"/>
                </a:solidFill>
              </a:rPr>
              <a:t>Part 3</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8" y="272716"/>
            <a:ext cx="576734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게시판 만들기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6</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6</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18734" y="1655568"/>
            <a:ext cx="3179802" cy="518536"/>
          </a:xfrm>
          <a:prstGeom prst="rect">
            <a:avLst/>
          </a:prstGeom>
          <a:noFill/>
        </p:spPr>
        <p:txBody>
          <a:bodyPr wrap="square">
            <a:spAutoFit/>
          </a:bodyPr>
          <a:lstStyle/>
          <a:p>
            <a:pPr lvl="0">
              <a:defRPr/>
            </a:pPr>
            <a:r>
              <a:rPr lang="ko-KR" altLang="en-US" sz="2800" b="1" spc="-300" dirty="0">
                <a:solidFill>
                  <a:schemeClr val="accent1">
                    <a:lumMod val="50000"/>
                  </a:schemeClr>
                </a:solidFill>
                <a:latin typeface="+mj-ea"/>
                <a:ea typeface="+mj-ea"/>
              </a:rPr>
              <a:t>게시판 </a:t>
            </a:r>
            <a:r>
              <a:rPr lang="en-US" altLang="ko-KR" sz="2800" b="1" spc="-300" dirty="0" err="1">
                <a:solidFill>
                  <a:schemeClr val="accent1">
                    <a:lumMod val="50000"/>
                  </a:schemeClr>
                </a:solidFill>
                <a:latin typeface="+mj-ea"/>
                <a:ea typeface="+mj-ea"/>
              </a:rPr>
              <a:t>Chk</a:t>
            </a:r>
            <a:r>
              <a:rPr lang="ko-KR" altLang="en-US" sz="2800" b="1" spc="-300" dirty="0">
                <a:solidFill>
                  <a:schemeClr val="accent1">
                    <a:lumMod val="50000"/>
                  </a:schemeClr>
                </a:solidFill>
                <a:latin typeface="+mj-ea"/>
                <a:ea typeface="+mj-ea"/>
              </a:rPr>
              <a:t>페이지</a:t>
            </a:r>
          </a:p>
        </p:txBody>
      </p:sp>
      <p:sp>
        <p:nvSpPr>
          <p:cNvPr id="35" name="순서도: 대체 처리 34"/>
          <p:cNvSpPr/>
          <p:nvPr/>
        </p:nvSpPr>
        <p:spPr>
          <a:xfrm>
            <a:off x="6518734" y="2376300"/>
            <a:ext cx="4745614"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dirty="0">
                <a:solidFill>
                  <a:schemeClr val="tx1"/>
                </a:solidFill>
              </a:rPr>
              <a:t>1.</a:t>
            </a:r>
            <a:r>
              <a:rPr lang="ko-KR" altLang="en-US" dirty="0">
                <a:solidFill>
                  <a:schemeClr val="tx1"/>
                </a:solidFill>
              </a:rPr>
              <a:t> 게시판 기능 성공 여부 확인 구현</a:t>
            </a:r>
          </a:p>
        </p:txBody>
      </p:sp>
      <p:sp>
        <p:nvSpPr>
          <p:cNvPr id="42" name="순서도: 대체 처리 41"/>
          <p:cNvSpPr/>
          <p:nvPr/>
        </p:nvSpPr>
        <p:spPr>
          <a:xfrm>
            <a:off x="6518734" y="4066348"/>
            <a:ext cx="4745614"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spcBef>
                <a:spcPts val="0"/>
              </a:spcBef>
              <a:spcAft>
                <a:spcPts val="600"/>
              </a:spcAft>
              <a:defRPr/>
            </a:pPr>
            <a:r>
              <a:rPr b="0" i="0" u="none" strike="noStrike" dirty="0" err="1">
                <a:solidFill>
                  <a:srgbClr val="000000"/>
                </a:solidFill>
                <a:latin typeface="맑은 고딕"/>
                <a:ea typeface="맑은 고딕"/>
              </a:rPr>
              <a:t>게시판</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작성</a:t>
            </a:r>
            <a:r>
              <a:rPr lang="EN-US"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수정</a:t>
            </a:r>
            <a:r>
              <a:rPr lang="EN-US"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삭제가</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성공</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혹은</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실패할</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경우</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게시판</a:t>
            </a:r>
            <a:r>
              <a:rPr b="0" i="0" u="none" strike="noStrike" dirty="0">
                <a:solidFill>
                  <a:srgbClr val="000000"/>
                </a:solidFill>
                <a:latin typeface="맑은 고딕"/>
                <a:ea typeface="맑은 고딕"/>
              </a:rPr>
              <a:t> </a:t>
            </a:r>
            <a:r>
              <a:rPr lang="EN-US" b="0" i="0" u="none" strike="noStrike" dirty="0" err="1">
                <a:solidFill>
                  <a:srgbClr val="000000"/>
                </a:solidFill>
                <a:latin typeface="맑은 고딕"/>
                <a:ea typeface="맑은 고딕"/>
              </a:rPr>
              <a:t>Chk</a:t>
            </a:r>
            <a:r>
              <a:rPr b="0" i="0" u="none" strike="noStrike" dirty="0" err="1">
                <a:solidFill>
                  <a:srgbClr val="000000"/>
                </a:solidFill>
                <a:latin typeface="맑은 고딕"/>
                <a:ea typeface="맑은 고딕"/>
              </a:rPr>
              <a:t>페이지로</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이동하여</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성공</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여부를</a:t>
            </a:r>
            <a:r>
              <a:rPr b="0" i="0" u="none" strike="noStrike" dirty="0">
                <a:solidFill>
                  <a:srgbClr val="000000"/>
                </a:solidFill>
                <a:latin typeface="맑은 고딕"/>
                <a:ea typeface="맑은 고딕"/>
              </a:rPr>
              <a:t> </a:t>
            </a:r>
            <a:r>
              <a:rPr b="0" i="0" u="none" strike="noStrike" dirty="0" err="1">
                <a:solidFill>
                  <a:srgbClr val="000000"/>
                </a:solidFill>
                <a:latin typeface="맑은 고딕"/>
                <a:ea typeface="맑은 고딕"/>
              </a:rPr>
              <a:t>확인</a:t>
            </a:r>
            <a:endParaRPr lang="ko-KR" altLang="en-US" sz="19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3</a:t>
            </a:r>
            <a:endParaRPr lang="en-US" altLang="ko-KR"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7" y="272716"/>
            <a:ext cx="5310143"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 </a:t>
            </a:r>
            <a:r>
              <a:rPr lang="ko-KR" altLang="en-US" sz="2800" b="1" spc="-300">
                <a:solidFill>
                  <a:schemeClr val="accent1"/>
                </a:solidFill>
              </a:rPr>
              <a:t>게시판 만들기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코드</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순서도: 대체 처리 34"/>
          <p:cNvSpPr/>
          <p:nvPr/>
        </p:nvSpPr>
        <p:spPr>
          <a:xfrm>
            <a:off x="819148" y="4935725"/>
            <a:ext cx="10185836" cy="1588899"/>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a:solidFill>
                  <a:schemeClr val="tx1"/>
                </a:solidFill>
              </a:rPr>
              <a:t> 게시판 목록을 페이징 처리하여 출력하는 로직으로 자바빈을 사용해 현재 페이지, 블록 정보 등을 계산하고, 게시글 리스트를 출력하는 구조</a:t>
            </a:r>
            <a:endParaRPr lang="ko-KR" altLang="en-US">
              <a:solidFill>
                <a:schemeClr val="tx1"/>
              </a:solidFill>
            </a:endParaRPr>
          </a:p>
          <a:p>
            <a:pPr>
              <a:defRPr/>
            </a:pPr>
            <a:r>
              <a:rPr lang="en-US" altLang="ko-KR">
                <a:solidFill>
                  <a:schemeClr val="tx1"/>
                </a:solidFill>
              </a:rPr>
              <a:t>bean.execute</a:t>
            </a:r>
            <a:r>
              <a:rPr lang="ko-KR" altLang="en-US">
                <a:solidFill>
                  <a:schemeClr val="tx1"/>
                </a:solidFill>
              </a:rPr>
              <a:t>를 호출해 게시판 데이터와 페이징 정보를 담고 각종 페이지 정보를 반복 출력   </a:t>
            </a:r>
            <a:endParaRPr lang="ko-KR" altLang="en-US">
              <a:solidFill>
                <a:schemeClr val="tx1"/>
              </a:solidFill>
            </a:endParaRPr>
          </a:p>
        </p:txBody>
      </p:sp>
      <p:pic>
        <p:nvPicPr>
          <p:cNvPr id="55" name="그림 54"/>
          <p:cNvPicPr>
            <a:picLocks noChangeAspect="1"/>
          </p:cNvPicPr>
          <p:nvPr/>
        </p:nvPicPr>
        <p:blipFill rotWithShape="1">
          <a:blip r:embed="rId3"/>
          <a:stretch>
            <a:fillRect/>
          </a:stretch>
        </p:blipFill>
        <p:spPr>
          <a:xfrm>
            <a:off x="277431" y="1477780"/>
            <a:ext cx="5477639" cy="2600688"/>
          </a:xfrm>
          <a:prstGeom prst="rect">
            <a:avLst/>
          </a:prstGeom>
        </p:spPr>
      </p:pic>
      <p:pic>
        <p:nvPicPr>
          <p:cNvPr id="56" name="그림 55"/>
          <p:cNvPicPr>
            <a:picLocks noChangeAspect="1"/>
          </p:cNvPicPr>
          <p:nvPr/>
        </p:nvPicPr>
        <p:blipFill rotWithShape="1">
          <a:blip r:embed="rId4"/>
          <a:stretch>
            <a:fillRect/>
          </a:stretch>
        </p:blipFill>
        <p:spPr>
          <a:xfrm>
            <a:off x="6651325" y="1350720"/>
            <a:ext cx="4286848" cy="345805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3</a:t>
            </a:r>
            <a:endParaRPr lang="en-US" altLang="ko-KR"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7" y="272716"/>
            <a:ext cx="5310143"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 </a:t>
            </a:r>
            <a:r>
              <a:rPr lang="ko-KR" altLang="en-US" sz="2800" b="1" spc="-300">
                <a:solidFill>
                  <a:schemeClr val="accent1"/>
                </a:solidFill>
              </a:rPr>
              <a:t>게시판 만들기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코드</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순서도: 대체 처리 34"/>
          <p:cNvSpPr/>
          <p:nvPr/>
        </p:nvSpPr>
        <p:spPr>
          <a:xfrm>
            <a:off x="819148" y="5126225"/>
            <a:ext cx="10185836" cy="1398399"/>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a:solidFill>
                  <a:schemeClr val="tx1"/>
                </a:solidFill>
              </a:rPr>
              <a:t>페이징 기능은 페이지당 게시글 수와 블록당 페이지 수를 기준으로 현재 페이지와 블록의 범위를 계산한 뒤, 현재 페이지에서 출력할 게시글 번호 범위(begin, end)를 구해 DAO의 getPagedList(begin, end) 메서드에 전달하여 해당 범위의 게시글 목록을 조회하는 방식으로 구현</a:t>
            </a:r>
            <a:endParaRPr lang="ko-KR" altLang="en-US">
              <a:solidFill>
                <a:schemeClr val="tx1"/>
              </a:solidFill>
            </a:endParaRPr>
          </a:p>
        </p:txBody>
      </p:sp>
      <p:pic>
        <p:nvPicPr>
          <p:cNvPr id="56" name="그림 55"/>
          <p:cNvPicPr>
            <a:picLocks noChangeAspect="1"/>
          </p:cNvPicPr>
          <p:nvPr/>
        </p:nvPicPr>
        <p:blipFill rotWithShape="1">
          <a:blip r:embed="rId3"/>
          <a:stretch>
            <a:fillRect/>
          </a:stretch>
        </p:blipFill>
        <p:spPr>
          <a:xfrm>
            <a:off x="3390900" y="1209279"/>
            <a:ext cx="4982270" cy="352504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702436"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sp>
        <p:nvSpPr>
          <p:cNvPr id="5" name="TextBox 4"/>
          <p:cNvSpPr txBox="1"/>
          <p:nvPr/>
        </p:nvSpPr>
        <p:spPr>
          <a:xfrm>
            <a:off x="1163052" y="272716"/>
            <a:ext cx="2109738" cy="523220"/>
          </a:xfrm>
          <a:prstGeom prst="rect">
            <a:avLst/>
          </a:prstGeom>
          <a:noFill/>
        </p:spPr>
        <p:txBody>
          <a:bodyPr wrap="none">
            <a:spAutoFit/>
          </a:bodyPr>
          <a:lstStyle/>
          <a:p>
            <a:pPr lvl="0">
              <a:defRPr/>
            </a:pPr>
            <a:r>
              <a:rPr lang="ko-KR" altLang="en-US" sz="2800" b="1" spc="-300">
                <a:solidFill>
                  <a:schemeClr val="accent1"/>
                </a:solidFill>
              </a:rPr>
              <a:t>프로젝트 개요</a:t>
            </a:r>
          </a:p>
        </p:txBody>
      </p:sp>
      <p:cxnSp>
        <p:nvCxnSpPr>
          <p:cNvPr id="6" name="직선 연결선 5"/>
          <p:cNvCxnSpPr/>
          <p:nvPr/>
        </p:nvCxnSpPr>
        <p:spPr>
          <a:xfrm>
            <a:off x="681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842940" y="1199402"/>
            <a:ext cx="2791574" cy="1187116"/>
          </a:xfrm>
          <a:prstGeom prst="rect">
            <a:avLst/>
          </a:prstGeom>
          <a:noFill/>
          <a:ln w="38100" cap="flat" cmpd="sng" algn="ctr">
            <a:solidFill>
              <a:schemeClr val="accent1"/>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tx1"/>
                </a:solidFill>
              </a:rPr>
              <a:t>프로젝트 목적</a:t>
            </a:r>
            <a:endParaRPr lang="ko-KR" altLang="en-US" sz="3000">
              <a:solidFill>
                <a:schemeClr val="tx1"/>
              </a:solidFill>
            </a:endParaRPr>
          </a:p>
        </p:txBody>
      </p:sp>
      <p:sp>
        <p:nvSpPr>
          <p:cNvPr id="15" name="이등변 삼각형 14"/>
          <p:cNvSpPr/>
          <p:nvPr/>
        </p:nvSpPr>
        <p:spPr>
          <a:xfrm rot="10800000">
            <a:off x="2016253" y="2664236"/>
            <a:ext cx="279134" cy="240633"/>
          </a:xfrm>
          <a:prstGeom prst="triangle">
            <a:avLst>
              <a:gd name="adj" fmla="val 50000"/>
            </a:avLst>
          </a:prstGeom>
          <a:solidFill>
            <a:schemeClr val="accent3">
              <a:lumMod val="20000"/>
              <a:lumOff val="80000"/>
            </a:schemeClr>
          </a:solidFill>
          <a:ln w="12700" cap="flat" cmpd="sng" algn="ctr">
            <a:solidFill>
              <a:schemeClr val="accent1">
                <a:shade val="20000"/>
                <a:alpha val="69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순서도: 대체 처리 16"/>
          <p:cNvSpPr/>
          <p:nvPr/>
        </p:nvSpPr>
        <p:spPr>
          <a:xfrm>
            <a:off x="9841290" y="6146800"/>
            <a:ext cx="2293560" cy="548821"/>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순서도: 대체 처리 17"/>
          <p:cNvSpPr/>
          <p:nvPr/>
        </p:nvSpPr>
        <p:spPr>
          <a:xfrm>
            <a:off x="801687" y="3151188"/>
            <a:ext cx="10334626" cy="3238499"/>
          </a:xfrm>
          <a:prstGeom prst="flowChartAlternateProcess">
            <a:avLst/>
          </a:prstGeom>
          <a:solidFill>
            <a:schemeClr val="lt1"/>
          </a:solidFill>
          <a:ln w="38100">
            <a:solidFill>
              <a:schemeClr val="accent1">
                <a:shade val="20000"/>
              </a:schemeClr>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온라인에서 책을 구매하고</a:t>
            </a:r>
            <a:r>
              <a:rPr lang="en-US" altLang="ko-KR" sz="2300">
                <a:solidFill>
                  <a:schemeClr val="tx1"/>
                </a:solidFill>
              </a:rPr>
              <a:t>,</a:t>
            </a:r>
            <a:r>
              <a:rPr lang="ko-KR" altLang="en-US" sz="2300">
                <a:solidFill>
                  <a:schemeClr val="tx1"/>
                </a:solidFill>
              </a:rPr>
              <a:t> 장바구니 및 주문 배송 관리 기능을 </a:t>
            </a:r>
          </a:p>
          <a:p>
            <a:pPr>
              <a:defRPr/>
            </a:pPr>
            <a:r>
              <a:rPr lang="ko-KR" altLang="en-US" sz="2300">
                <a:solidFill>
                  <a:schemeClr val="tx1"/>
                </a:solidFill>
              </a:rPr>
              <a:t>    제공하는 도서 쇼핑몰을 개발</a:t>
            </a:r>
          </a:p>
          <a:p>
            <a:pPr>
              <a:defRPr/>
            </a:pPr>
            <a:endParaRPr lang="ko-KR" altLang="en-US" sz="2300">
              <a:solidFill>
                <a:schemeClr val="tx1"/>
              </a:solidFill>
            </a:endParaRP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사용자에게 편리한 도서 구매 경험을 제공하고</a:t>
            </a:r>
            <a:r>
              <a:rPr lang="en-US" altLang="ko-KR" sz="2300">
                <a:solidFill>
                  <a:schemeClr val="tx1"/>
                </a:solidFill>
              </a:rPr>
              <a:t>,</a:t>
            </a:r>
            <a:r>
              <a:rPr lang="ko-KR" altLang="en-US" sz="2300">
                <a:solidFill>
                  <a:schemeClr val="tx1"/>
                </a:solidFill>
              </a:rPr>
              <a:t> 관리자에게 </a:t>
            </a:r>
          </a:p>
          <a:p>
            <a:pPr>
              <a:defRPr/>
            </a:pPr>
            <a:r>
              <a:rPr lang="ko-KR" altLang="en-US" sz="2300">
                <a:solidFill>
                  <a:schemeClr val="tx1"/>
                </a:solidFill>
              </a:rPr>
              <a:t>    효율적인 관리 기능을 제공</a:t>
            </a:r>
          </a:p>
        </p:txBody>
      </p:sp>
      <p:sp>
        <p:nvSpPr>
          <p:cNvPr id="19" name="직사각형 1"/>
          <p:cNvSpPr/>
          <p:nvPr/>
        </p:nvSpPr>
        <p:spPr>
          <a:xfrm>
            <a:off x="4510065" y="1199402"/>
            <a:ext cx="2791574" cy="1187116"/>
          </a:xfrm>
          <a:prstGeom prst="rect">
            <a:avLst/>
          </a:prstGeom>
          <a:noFill/>
          <a:ln w="38100"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accent4"/>
                </a:solidFill>
              </a:rPr>
              <a:t>주요 기능</a:t>
            </a:r>
          </a:p>
        </p:txBody>
      </p:sp>
      <p:sp>
        <p:nvSpPr>
          <p:cNvPr id="20" name="이등변 삼각형 14"/>
          <p:cNvSpPr/>
          <p:nvPr/>
        </p:nvSpPr>
        <p:spPr>
          <a:xfrm rot="10800000">
            <a:off x="5683379" y="2664236"/>
            <a:ext cx="279134" cy="240633"/>
          </a:xfrm>
          <a:prstGeom prst="triangle">
            <a:avLst>
              <a:gd name="adj" fmla="val 50000"/>
            </a:avLst>
          </a:prstGeom>
          <a:solidFill>
            <a:schemeClr val="accent3">
              <a:lumMod val="20000"/>
              <a:lumOff val="80000"/>
            </a:schemeClr>
          </a:solidFill>
          <a:ln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9AB65-576B-D1F3-933F-50A7292849EB}"/>
            </a:ext>
          </a:extLst>
        </p:cNvPr>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912C2B27-906F-E0E0-65CD-284FCB32626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C3C15FB-CDB9-0BC5-EC6F-260A213FDFB5}"/>
              </a:ext>
            </a:extLst>
          </p:cNvPr>
          <p:cNvSpPr txBox="1"/>
          <p:nvPr/>
        </p:nvSpPr>
        <p:spPr>
          <a:xfrm>
            <a:off x="144378" y="272716"/>
            <a:ext cx="732893" cy="338554"/>
          </a:xfrm>
          <a:prstGeom prst="rect">
            <a:avLst/>
          </a:prstGeom>
          <a:noFill/>
        </p:spPr>
        <p:txBody>
          <a:bodyPr wrap="none">
            <a:spAutoFit/>
          </a:bodyPr>
          <a:lstStyle/>
          <a:p>
            <a:pPr lvl="0">
              <a:defRPr/>
            </a:pPr>
            <a:r>
              <a:rPr lang="en-US" altLang="ko-KR" sz="1600">
                <a:solidFill>
                  <a:schemeClr val="accent1"/>
                </a:solidFill>
              </a:rPr>
              <a:t>Part 3</a:t>
            </a:r>
            <a:endParaRPr lang="ko-KR" altLang="en-US" sz="1600">
              <a:solidFill>
                <a:schemeClr val="accent1"/>
              </a:solidFill>
            </a:endParaRPr>
          </a:p>
        </p:txBody>
      </p:sp>
      <p:cxnSp>
        <p:nvCxnSpPr>
          <p:cNvPr id="6" name="직선 연결선 5">
            <a:extLst>
              <a:ext uri="{FF2B5EF4-FFF2-40B4-BE49-F238E27FC236}">
                <a16:creationId xmlns:a16="http://schemas.microsoft.com/office/drawing/2014/main" id="{33C6EAAC-DEBF-9497-A2CF-2F1C0388569B}"/>
              </a:ext>
            </a:extLst>
          </p:cNvPr>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a:extLst>
              <a:ext uri="{FF2B5EF4-FFF2-40B4-BE49-F238E27FC236}">
                <a16:creationId xmlns:a16="http://schemas.microsoft.com/office/drawing/2014/main" id="{2AABA886-0398-8633-1764-B7BAE57BD2BC}"/>
              </a:ext>
            </a:extLst>
          </p:cNvPr>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a:extLst>
              <a:ext uri="{FF2B5EF4-FFF2-40B4-BE49-F238E27FC236}">
                <a16:creationId xmlns:a16="http://schemas.microsoft.com/office/drawing/2014/main" id="{3AAF3444-AFCD-4E1B-2EA7-DA0B12087F5A}"/>
              </a:ext>
            </a:extLst>
          </p:cNvPr>
          <p:cNvSpPr txBox="1"/>
          <p:nvPr/>
        </p:nvSpPr>
        <p:spPr>
          <a:xfrm>
            <a:off x="1163049" y="272716"/>
            <a:ext cx="3700052"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dirty="0">
                <a:solidFill>
                  <a:schemeClr val="accent1"/>
                </a:solidFill>
              </a:rPr>
              <a:t>프로젝트 </a:t>
            </a:r>
            <a:r>
              <a:rPr lang="en-US" altLang="ko-KR" sz="2800" b="1" spc="-300" dirty="0">
                <a:solidFill>
                  <a:schemeClr val="accent1"/>
                </a:solidFill>
              </a:rPr>
              <a:t>–</a:t>
            </a:r>
            <a:r>
              <a:rPr lang="ko-KR" altLang="en-US" sz="2800" b="1" spc="-300" dirty="0">
                <a:solidFill>
                  <a:schemeClr val="accent1"/>
                </a:solidFill>
              </a:rPr>
              <a:t> </a:t>
            </a:r>
            <a:r>
              <a:rPr lang="ko-KR" altLang="en-US" sz="2800" b="1" spc="-300" dirty="0" err="1">
                <a:solidFill>
                  <a:schemeClr val="accent1"/>
                </a:solidFill>
              </a:rPr>
              <a:t>게시판만들기</a:t>
            </a:r>
            <a:r>
              <a:rPr lang="en-US" altLang="ko-KR" sz="2800" b="1" spc="-300" dirty="0">
                <a:solidFill>
                  <a:schemeClr val="accent1"/>
                </a:solidFill>
              </a:rPr>
              <a:t> </a:t>
            </a:r>
            <a:r>
              <a:rPr kumimoji="0" lang="ko-KR" altLang="en-US" sz="2000" b="1" i="0" u="none" strike="noStrike" kern="1200" cap="none" spc="-300" normalizeH="0" baseline="0" dirty="0">
                <a:solidFill>
                  <a:srgbClr val="5C8DA3"/>
                </a:solidFill>
                <a:latin typeface="Pretendard"/>
                <a:ea typeface="Pretendard"/>
                <a:cs typeface="Pretendard"/>
              </a:rPr>
              <a:t> </a:t>
            </a:r>
            <a:r>
              <a:rPr lang="ko-KR" altLang="en-US" sz="2000" b="1" spc="-300" dirty="0">
                <a:solidFill>
                  <a:srgbClr val="5C8DA3"/>
                </a:solidFill>
              </a:rPr>
              <a:t> </a:t>
            </a:r>
          </a:p>
        </p:txBody>
      </p:sp>
      <p:cxnSp>
        <p:nvCxnSpPr>
          <p:cNvPr id="31" name="직선 연결선 68">
            <a:extLst>
              <a:ext uri="{FF2B5EF4-FFF2-40B4-BE49-F238E27FC236}">
                <a16:creationId xmlns:a16="http://schemas.microsoft.com/office/drawing/2014/main" id="{E1117DEE-ED1D-B1A9-1A58-82687106BF3E}"/>
              </a:ext>
            </a:extLst>
          </p:cNvPr>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a:extLst>
              <a:ext uri="{FF2B5EF4-FFF2-40B4-BE49-F238E27FC236}">
                <a16:creationId xmlns:a16="http://schemas.microsoft.com/office/drawing/2014/main" id="{B6ADF5E6-0296-8045-CDAE-4A0FA68B284D}"/>
              </a:ext>
            </a:extLst>
          </p:cNvPr>
          <p:cNvSpPr txBox="1"/>
          <p:nvPr/>
        </p:nvSpPr>
        <p:spPr>
          <a:xfrm flipH="1">
            <a:off x="5489513" y="3138131"/>
            <a:ext cx="3179802" cy="1015663"/>
          </a:xfrm>
          <a:prstGeom prst="rect">
            <a:avLst/>
          </a:prstGeom>
          <a:noFill/>
        </p:spPr>
        <p:txBody>
          <a:bodyPr wrap="square">
            <a:spAutoFit/>
          </a:bodyPr>
          <a:lstStyle/>
          <a:p>
            <a:pPr lvl="0">
              <a:defRPr/>
            </a:pPr>
            <a:r>
              <a:rPr lang="ko-KR" altLang="en-US" sz="6000" b="1" spc="-300" dirty="0">
                <a:solidFill>
                  <a:schemeClr val="accent1">
                    <a:lumMod val="50000"/>
                  </a:schemeClr>
                </a:solidFill>
                <a:latin typeface="+mj-ea"/>
                <a:ea typeface="+mj-ea"/>
                <a:hlinkClick r:id="rId3"/>
              </a:rPr>
              <a:t>시연영상</a:t>
            </a:r>
            <a:r>
              <a:rPr lang="ko-KR" altLang="en-US" sz="2800" b="1" spc="-300" dirty="0">
                <a:solidFill>
                  <a:schemeClr val="accent1">
                    <a:lumMod val="50000"/>
                  </a:schemeClr>
                </a:solidFill>
                <a:latin typeface="+mj-ea"/>
                <a:ea typeface="+mj-ea"/>
              </a:rPr>
              <a:t> </a:t>
            </a:r>
            <a:endParaRPr lang="en-US" altLang="ko-KR" sz="2000" b="1" spc="-300" dirty="0">
              <a:solidFill>
                <a:srgbClr val="5C8DA3"/>
              </a:solidFill>
              <a:latin typeface="+mj-ea"/>
              <a:ea typeface="+mj-ea"/>
            </a:endParaRPr>
          </a:p>
        </p:txBody>
      </p:sp>
      <p:pic>
        <p:nvPicPr>
          <p:cNvPr id="5" name="그림 4">
            <a:hlinkClick r:id="rId3"/>
            <a:extLst>
              <a:ext uri="{FF2B5EF4-FFF2-40B4-BE49-F238E27FC236}">
                <a16:creationId xmlns:a16="http://schemas.microsoft.com/office/drawing/2014/main" id="{475A96E3-13DB-9580-10F9-250A247F19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7099" y="2928880"/>
            <a:ext cx="2071933" cy="1434166"/>
          </a:xfrm>
          <a:prstGeom prst="rect">
            <a:avLst/>
          </a:prstGeom>
        </p:spPr>
      </p:pic>
    </p:spTree>
    <p:extLst>
      <p:ext uri="{BB962C8B-B14F-4D97-AF65-F5344CB8AC3E}">
        <p14:creationId xmlns:p14="http://schemas.microsoft.com/office/powerpoint/2010/main" val="4228626713"/>
      </p:ext>
    </p:extLst>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702436"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sp>
        <p:nvSpPr>
          <p:cNvPr id="5" name="TextBox 4"/>
          <p:cNvSpPr txBox="1"/>
          <p:nvPr/>
        </p:nvSpPr>
        <p:spPr>
          <a:xfrm>
            <a:off x="1163052" y="272716"/>
            <a:ext cx="2109738" cy="523220"/>
          </a:xfrm>
          <a:prstGeom prst="rect">
            <a:avLst/>
          </a:prstGeom>
          <a:noFill/>
        </p:spPr>
        <p:txBody>
          <a:bodyPr wrap="none">
            <a:spAutoFit/>
          </a:bodyPr>
          <a:lstStyle/>
          <a:p>
            <a:pPr lvl="0">
              <a:defRPr/>
            </a:pPr>
            <a:r>
              <a:rPr lang="ko-KR" altLang="en-US" sz="2800" b="1" spc="-300">
                <a:solidFill>
                  <a:schemeClr val="accent1"/>
                </a:solidFill>
              </a:rPr>
              <a:t>프로젝트 개요</a:t>
            </a:r>
          </a:p>
        </p:txBody>
      </p:sp>
      <p:cxnSp>
        <p:nvCxnSpPr>
          <p:cNvPr id="6" name="직선 연결선 5"/>
          <p:cNvCxnSpPr/>
          <p:nvPr/>
        </p:nvCxnSpPr>
        <p:spPr>
          <a:xfrm>
            <a:off x="681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직사각형 1"/>
          <p:cNvSpPr/>
          <p:nvPr/>
        </p:nvSpPr>
        <p:spPr>
          <a:xfrm>
            <a:off x="4510065" y="1199402"/>
            <a:ext cx="2791574" cy="1187116"/>
          </a:xfrm>
          <a:prstGeom prst="rect">
            <a:avLst/>
          </a:prstGeom>
          <a:noFill/>
          <a:ln w="38100" cap="flat" cmpd="sng" algn="ctr">
            <a:solidFill>
              <a:schemeClr val="accent1"/>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tx1"/>
                </a:solidFill>
              </a:rPr>
              <a:t>주요 기능</a:t>
            </a:r>
          </a:p>
        </p:txBody>
      </p:sp>
      <p:sp>
        <p:nvSpPr>
          <p:cNvPr id="15" name="이등변 삼각형 14"/>
          <p:cNvSpPr/>
          <p:nvPr/>
        </p:nvSpPr>
        <p:spPr>
          <a:xfrm rot="10800000">
            <a:off x="5683379" y="2664236"/>
            <a:ext cx="279134" cy="240633"/>
          </a:xfrm>
          <a:prstGeom prst="triangle">
            <a:avLst>
              <a:gd name="adj" fmla="val 50000"/>
            </a:avLst>
          </a:prstGeom>
          <a:solidFill>
            <a:schemeClr val="accent3">
              <a:lumMod val="20000"/>
              <a:lumOff val="80000"/>
            </a:schemeClr>
          </a:solidFill>
          <a:ln w="12700" cap="flat" cmpd="sng" algn="ctr">
            <a:solidFill>
              <a:schemeClr val="accent1">
                <a:alpha val="68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순서도: 대체 처리 16"/>
          <p:cNvSpPr/>
          <p:nvPr/>
        </p:nvSpPr>
        <p:spPr>
          <a:xfrm>
            <a:off x="9841290" y="6146800"/>
            <a:ext cx="2293560" cy="548821"/>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순서도: 대체 처리 17"/>
          <p:cNvSpPr/>
          <p:nvPr/>
        </p:nvSpPr>
        <p:spPr>
          <a:xfrm>
            <a:off x="801687" y="3151188"/>
            <a:ext cx="10334626" cy="3238499"/>
          </a:xfrm>
          <a:prstGeom prst="flowChartAlternateProcess">
            <a:avLst/>
          </a:prstGeom>
          <a:no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회원가입 및 로그인 </a:t>
            </a:r>
            <a:r>
              <a:rPr lang="en-US" altLang="ko-KR" sz="2300">
                <a:solidFill>
                  <a:schemeClr val="tx1"/>
                </a:solidFill>
              </a:rPr>
              <a:t>:</a:t>
            </a:r>
            <a:r>
              <a:rPr lang="ko-KR" altLang="en-US" sz="2300">
                <a:solidFill>
                  <a:schemeClr val="tx1"/>
                </a:solidFill>
              </a:rPr>
              <a:t> 개인 정보를 관리 및 추적</a:t>
            </a:r>
          </a:p>
          <a:p>
            <a:pPr>
              <a:defRPr/>
            </a:pPr>
            <a:endParaRPr lang="ko-KR" altLang="en-US" sz="2300">
              <a:solidFill>
                <a:schemeClr val="tx1"/>
              </a:solidFill>
            </a:endParaRP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장바구니 </a:t>
            </a:r>
            <a:r>
              <a:rPr lang="en-US" altLang="ko-KR" sz="2300">
                <a:solidFill>
                  <a:schemeClr val="tx1"/>
                </a:solidFill>
              </a:rPr>
              <a:t>:</a:t>
            </a:r>
            <a:r>
              <a:rPr lang="ko-KR" altLang="en-US" sz="2300">
                <a:solidFill>
                  <a:schemeClr val="tx1"/>
                </a:solidFill>
              </a:rPr>
              <a:t> 선택한 도서를 장바구니에 담고</a:t>
            </a:r>
            <a:r>
              <a:rPr lang="en-US" altLang="ko-KR" sz="2300">
                <a:solidFill>
                  <a:schemeClr val="tx1"/>
                </a:solidFill>
              </a:rPr>
              <a:t>,</a:t>
            </a:r>
            <a:r>
              <a:rPr lang="ko-KR" altLang="en-US" sz="2300">
                <a:solidFill>
                  <a:schemeClr val="tx1"/>
                </a:solidFill>
              </a:rPr>
              <a:t> 수량 변경 및 삭제</a:t>
            </a:r>
          </a:p>
          <a:p>
            <a:pPr>
              <a:defRPr/>
            </a:pPr>
            <a:endParaRPr lang="ko-KR" altLang="en-US" sz="2300">
              <a:solidFill>
                <a:schemeClr val="tx1"/>
              </a:solidFill>
            </a:endParaRP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주문하기 </a:t>
            </a:r>
            <a:r>
              <a:rPr lang="en-US" altLang="ko-KR" sz="2300">
                <a:solidFill>
                  <a:schemeClr val="tx1"/>
                </a:solidFill>
              </a:rPr>
              <a:t>:</a:t>
            </a:r>
            <a:r>
              <a:rPr lang="ko-KR" altLang="en-US" sz="2300">
                <a:solidFill>
                  <a:schemeClr val="tx1"/>
                </a:solidFill>
              </a:rPr>
              <a:t> 장바구니에 담긴 도서를 주문</a:t>
            </a:r>
          </a:p>
          <a:p>
            <a:pPr>
              <a:defRPr/>
            </a:pPr>
            <a:endParaRPr lang="ko-KR" altLang="en-US" sz="2300">
              <a:solidFill>
                <a:schemeClr val="tx1"/>
              </a:solidFill>
            </a:endParaRPr>
          </a:p>
          <a:p>
            <a:pPr>
              <a:defRPr/>
            </a:pPr>
            <a:r>
              <a:rPr lang="ko-KR" altLang="en-US" sz="2300">
                <a:ln w="25400" cap="flat" cmpd="sng" algn="ctr">
                  <a:solidFill>
                    <a:schemeClr val="accent1">
                      <a:shade val="20000"/>
                    </a:schemeClr>
                  </a:solidFill>
                  <a:prstDash val="solid"/>
                  <a:round/>
                  <a:headEnd w="med" len="med"/>
                  <a:tailEnd w="med" len="med"/>
                </a:ln>
                <a:solidFill>
                  <a:schemeClr val="accent1"/>
                </a:solidFill>
              </a:rPr>
              <a:t>○ </a:t>
            </a:r>
            <a:r>
              <a:rPr lang="ko-KR" altLang="en-US" sz="2300">
                <a:solidFill>
                  <a:schemeClr val="tx1"/>
                </a:solidFill>
              </a:rPr>
              <a:t>관리자페이지 </a:t>
            </a:r>
            <a:r>
              <a:rPr lang="en-US" altLang="ko-KR" sz="2300">
                <a:solidFill>
                  <a:schemeClr val="tx1"/>
                </a:solidFill>
              </a:rPr>
              <a:t>:</a:t>
            </a:r>
            <a:r>
              <a:rPr lang="ko-KR" altLang="en-US" sz="2300">
                <a:solidFill>
                  <a:schemeClr val="tx1"/>
                </a:solidFill>
              </a:rPr>
              <a:t> 고객센터</a:t>
            </a:r>
            <a:r>
              <a:rPr lang="en-US" altLang="ko-KR" sz="2300">
                <a:solidFill>
                  <a:schemeClr val="tx1"/>
                </a:solidFill>
              </a:rPr>
              <a:t>,</a:t>
            </a:r>
            <a:r>
              <a:rPr lang="ko-KR" altLang="en-US" sz="2300">
                <a:solidFill>
                  <a:schemeClr val="tx1"/>
                </a:solidFill>
              </a:rPr>
              <a:t> 공지사항</a:t>
            </a:r>
            <a:r>
              <a:rPr lang="en-US" altLang="ko-KR" sz="2300">
                <a:solidFill>
                  <a:schemeClr val="tx1"/>
                </a:solidFill>
              </a:rPr>
              <a:t>,</a:t>
            </a:r>
            <a:r>
              <a:rPr lang="ko-KR" altLang="en-US" sz="2300">
                <a:solidFill>
                  <a:schemeClr val="tx1"/>
                </a:solidFill>
              </a:rPr>
              <a:t> </a:t>
            </a:r>
            <a:r>
              <a:rPr lang="en-US" altLang="ko-KR" sz="2300">
                <a:solidFill>
                  <a:schemeClr val="tx1"/>
                </a:solidFill>
              </a:rPr>
              <a:t>QNA</a:t>
            </a:r>
            <a:r>
              <a:rPr lang="ko-KR" altLang="en-US" sz="2300">
                <a:solidFill>
                  <a:schemeClr val="tx1"/>
                </a:solidFill>
              </a:rPr>
              <a:t>등 고객 관리 기능</a:t>
            </a:r>
          </a:p>
        </p:txBody>
      </p:sp>
      <p:sp>
        <p:nvSpPr>
          <p:cNvPr id="21" name="직사각형 1"/>
          <p:cNvSpPr/>
          <p:nvPr/>
        </p:nvSpPr>
        <p:spPr>
          <a:xfrm>
            <a:off x="842940" y="1199402"/>
            <a:ext cx="2791574" cy="1187116"/>
          </a:xfrm>
          <a:prstGeom prst="rect">
            <a:avLst/>
          </a:prstGeom>
          <a:noFill/>
          <a:ln w="38100"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3000" spc="-300">
                <a:solidFill>
                  <a:schemeClr val="accent4"/>
                </a:solidFill>
              </a:rPr>
              <a:t>프로젝트 목적</a:t>
            </a:r>
            <a:endParaRPr lang="ko-KR" altLang="en-US" sz="3000">
              <a:solidFill>
                <a:schemeClr val="accent4"/>
              </a:solidFill>
            </a:endParaRPr>
          </a:p>
        </p:txBody>
      </p:sp>
      <p:sp>
        <p:nvSpPr>
          <p:cNvPr id="22" name="이등변 삼각형 14"/>
          <p:cNvSpPr/>
          <p:nvPr/>
        </p:nvSpPr>
        <p:spPr>
          <a:xfrm rot="10800000">
            <a:off x="2016253" y="2664236"/>
            <a:ext cx="279134" cy="240633"/>
          </a:xfrm>
          <a:prstGeom prst="triangle">
            <a:avLst>
              <a:gd name="adj" fmla="val 50000"/>
            </a:avLst>
          </a:prstGeom>
          <a:solidFill>
            <a:schemeClr val="accent3">
              <a:lumMod val="20000"/>
              <a:lumOff val="80000"/>
            </a:schemeClr>
          </a:solidFill>
          <a:ln cap="flat" cmpd="sng" algn="ctr">
            <a:solidFill>
              <a:schemeClr val="accent1">
                <a:shade val="20000"/>
                <a:alpha val="24000"/>
              </a:schemeClr>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accent4"/>
              </a:solidFill>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dsp="http://schemas.microsoft.com/office/drawing/2008/diagram" xmlns:dgm="http://schemas.openxmlformats.org/drawingml/2006/diagram" xmlns:c="http://schemas.openxmlformats.org/drawingml/2006/chart"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98866-E4FD-65F5-7589-4C9008D14BFE}"/>
            </a:ext>
          </a:extLst>
        </p:cNvPr>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65E37692-7482-62F2-9E16-3F1EFE8B84F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DA6C143-B721-CE19-6E5F-67A3807E5CE6}"/>
              </a:ext>
            </a:extLst>
          </p:cNvPr>
          <p:cNvSpPr txBox="1"/>
          <p:nvPr/>
        </p:nvSpPr>
        <p:spPr>
          <a:xfrm>
            <a:off x="144378" y="272716"/>
            <a:ext cx="732893" cy="338554"/>
          </a:xfrm>
          <a:prstGeom prst="rect">
            <a:avLst/>
          </a:prstGeom>
          <a:noFill/>
        </p:spPr>
        <p:txBody>
          <a:bodyPr wrap="none">
            <a:spAutoFit/>
          </a:bodyPr>
          <a:lstStyle/>
          <a:p>
            <a:pPr lvl="0">
              <a:defRPr/>
            </a:pPr>
            <a:r>
              <a:rPr lang="en-US" altLang="ko-KR" sz="1600" dirty="0">
                <a:solidFill>
                  <a:schemeClr val="accent1"/>
                </a:solidFill>
              </a:rPr>
              <a:t>Part 3</a:t>
            </a:r>
            <a:endParaRPr lang="ko-KR" altLang="en-US" sz="1600" dirty="0">
              <a:solidFill>
                <a:schemeClr val="accent1"/>
              </a:solidFill>
            </a:endParaRPr>
          </a:p>
        </p:txBody>
      </p:sp>
      <p:cxnSp>
        <p:nvCxnSpPr>
          <p:cNvPr id="6" name="직선 연결선 5">
            <a:extLst>
              <a:ext uri="{FF2B5EF4-FFF2-40B4-BE49-F238E27FC236}">
                <a16:creationId xmlns:a16="http://schemas.microsoft.com/office/drawing/2014/main" id="{F6219E4E-55AB-A5A5-5B8A-C50FA4DA966E}"/>
              </a:ext>
            </a:extLst>
          </p:cNvPr>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a:extLst>
              <a:ext uri="{FF2B5EF4-FFF2-40B4-BE49-F238E27FC236}">
                <a16:creationId xmlns:a16="http://schemas.microsoft.com/office/drawing/2014/main" id="{11DF0D26-5F3F-BF57-53AB-81EC3BB239AA}"/>
              </a:ext>
            </a:extLst>
          </p:cNvPr>
          <p:cNvSpPr/>
          <p:nvPr/>
        </p:nvSpPr>
        <p:spPr>
          <a:xfrm>
            <a:off x="9841290" y="6252635"/>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a:extLst>
              <a:ext uri="{FF2B5EF4-FFF2-40B4-BE49-F238E27FC236}">
                <a16:creationId xmlns:a16="http://schemas.microsoft.com/office/drawing/2014/main" id="{B32DE5AD-B546-EA9B-9DC8-CFE2875135AE}"/>
              </a:ext>
            </a:extLst>
          </p:cNvPr>
          <p:cNvSpPr txBox="1"/>
          <p:nvPr/>
        </p:nvSpPr>
        <p:spPr>
          <a:xfrm>
            <a:off x="1163049" y="272716"/>
            <a:ext cx="4706738"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dirty="0">
                <a:solidFill>
                  <a:schemeClr val="accent1"/>
                </a:solidFill>
              </a:rPr>
              <a:t>프로젝트 </a:t>
            </a:r>
            <a:r>
              <a:rPr lang="en-US" altLang="ko-KR" sz="2800" b="1" spc="-300" dirty="0">
                <a:solidFill>
                  <a:schemeClr val="accent1"/>
                </a:solidFill>
              </a:rPr>
              <a:t>–</a:t>
            </a:r>
            <a:r>
              <a:rPr lang="ko-KR" altLang="en-US" sz="2800" b="1" spc="-300" dirty="0">
                <a:solidFill>
                  <a:schemeClr val="accent1"/>
                </a:solidFill>
              </a:rPr>
              <a:t> 도서쇼핑몰</a:t>
            </a:r>
            <a:r>
              <a:rPr lang="en-US" altLang="ko-KR" sz="2800" b="1" spc="-300" dirty="0">
                <a:solidFill>
                  <a:schemeClr val="accent1"/>
                </a:solidFill>
              </a:rPr>
              <a:t> </a:t>
            </a:r>
            <a:r>
              <a:rPr kumimoji="0" lang="en-US" altLang="ko-KR" sz="2000" b="1" i="0" u="none" strike="noStrike" kern="1200" cap="none" spc="-300" normalizeH="0" baseline="0" dirty="0">
                <a:solidFill>
                  <a:srgbClr val="5C8DA3"/>
                </a:solidFill>
                <a:latin typeface="Pretendard"/>
                <a:ea typeface="Pretendard"/>
                <a:cs typeface="Pretendard"/>
              </a:rPr>
              <a:t>(</a:t>
            </a:r>
            <a:r>
              <a:rPr lang="ko-KR" altLang="en-US" sz="2000" b="1" spc="-300" dirty="0">
                <a:solidFill>
                  <a:srgbClr val="5C8DA3"/>
                </a:solidFill>
                <a:latin typeface="Pretendard"/>
                <a:ea typeface="Pretendard"/>
                <a:cs typeface="Pretendard"/>
              </a:rPr>
              <a:t>기 획     및   설 계</a:t>
            </a:r>
            <a:r>
              <a:rPr kumimoji="0" lang="en-US" altLang="ko-KR" sz="2000" b="1" i="0" u="none" strike="noStrike" kern="1200" cap="none" spc="-300" normalizeH="0" baseline="0" dirty="0">
                <a:solidFill>
                  <a:srgbClr val="5C8DA3"/>
                </a:solidFill>
                <a:latin typeface="Pretendard"/>
                <a:ea typeface="Pretendard"/>
                <a:cs typeface="Pretendard"/>
              </a:rPr>
              <a:t>)</a:t>
            </a:r>
            <a:r>
              <a:rPr kumimoji="0" lang="ko-KR" altLang="en-US" sz="2000" b="1" i="0" u="none" strike="noStrike" kern="1200" cap="none" spc="-300" normalizeH="0" baseline="0" dirty="0">
                <a:solidFill>
                  <a:srgbClr val="5C8DA3"/>
                </a:solidFill>
                <a:latin typeface="Pretendard"/>
                <a:ea typeface="Pretendard"/>
                <a:cs typeface="Pretendard"/>
              </a:rPr>
              <a:t> </a:t>
            </a:r>
            <a:r>
              <a:rPr lang="ko-KR" altLang="en-US" sz="2000" b="1" spc="-300" dirty="0">
                <a:solidFill>
                  <a:srgbClr val="5C8DA3"/>
                </a:solidFill>
              </a:rPr>
              <a:t> </a:t>
            </a:r>
          </a:p>
        </p:txBody>
      </p:sp>
      <p:cxnSp>
        <p:nvCxnSpPr>
          <p:cNvPr id="31" name="직선 연결선 68">
            <a:extLst>
              <a:ext uri="{FF2B5EF4-FFF2-40B4-BE49-F238E27FC236}">
                <a16:creationId xmlns:a16="http://schemas.microsoft.com/office/drawing/2014/main" id="{2F14B64F-A6C7-4D11-1406-97FE039E812C}"/>
              </a:ext>
            </a:extLst>
          </p:cNvPr>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 name="그림 4">
            <a:extLst>
              <a:ext uri="{FF2B5EF4-FFF2-40B4-BE49-F238E27FC236}">
                <a16:creationId xmlns:a16="http://schemas.microsoft.com/office/drawing/2014/main" id="{51F309AF-98B4-8A10-96CB-863E370A7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58" y="1271285"/>
            <a:ext cx="11234056" cy="5224705"/>
          </a:xfrm>
          <a:prstGeom prst="rect">
            <a:avLst/>
          </a:prstGeom>
        </p:spPr>
      </p:pic>
    </p:spTree>
    <p:extLst>
      <p:ext uri="{BB962C8B-B14F-4D97-AF65-F5344CB8AC3E}">
        <p14:creationId xmlns:p14="http://schemas.microsoft.com/office/powerpoint/2010/main" val="4154758496"/>
      </p:ext>
    </p:extLst>
  </p:cSld>
  <p:clrMapOvr>
    <a:masterClrMapping/>
  </p:clrMapOvr>
  <mc:AlternateContent xmlns:mc="http://schemas.openxmlformats.org/markup-compatibility/2006" xmlns:p14="http://schemas.microsoft.com/office/powerpoint/2010/main">
    <mc:Choice Requires="p14">
      <p:transition spd="slow"/>
    </mc:Choice>
    <mc:Fallback xmlns="" xmlns:c="http://schemas.openxmlformats.org/drawingml/2006/chart" xmlns:dgm="http://schemas.openxmlformats.org/drawingml/2006/diagram" xmlns:dsp="http://schemas.microsoft.com/office/drawing/2008/diagram">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 name="그림 9"/>
          <p:cNvPicPr>
            <a:picLocks noChangeAspect="1"/>
          </p:cNvPicPr>
          <p:nvPr/>
        </p:nvPicPr>
        <p:blipFill rotWithShape="1">
          <a:blip r:embed="rId3"/>
          <a:stretch>
            <a:fillRect/>
          </a:stretch>
        </p:blipFill>
        <p:spPr>
          <a:xfrm>
            <a:off x="381000" y="1451234"/>
            <a:ext cx="5896798" cy="4258269"/>
          </a:xfrm>
          <a:prstGeom prst="rect">
            <a:avLst/>
          </a:prstGeom>
        </p:spPr>
      </p:pic>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1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7991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로그인</a:t>
            </a:r>
            <a:endParaRPr lang="en-US" altLang="ko-KR" sz="2000" b="1" spc="-300">
              <a:solidFill>
                <a:srgbClr val="5c8da3"/>
              </a:solidFill>
              <a:latin typeface="+mj-ea"/>
              <a:ea typeface="+mj-ea"/>
            </a:endParaRPr>
          </a:p>
        </p:txBody>
      </p:sp>
      <p:sp>
        <p:nvSpPr>
          <p:cNvPr id="35" name="순서도: 대체 처리 34"/>
          <p:cNvSpPr/>
          <p:nvPr/>
        </p:nvSpPr>
        <p:spPr>
          <a:xfrm>
            <a:off x="6579917" y="2207406"/>
            <a:ext cx="4280335"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1.</a:t>
            </a:r>
            <a:r>
              <a:rPr lang="ko-KR" altLang="en-US">
                <a:solidFill>
                  <a:schemeClr val="tx1"/>
                </a:solidFill>
              </a:rPr>
              <a:t> 도서 쇼핑몰 회원 접속 </a:t>
            </a:r>
            <a:r>
              <a:rPr lang="en-US" altLang="ko-KR">
                <a:solidFill>
                  <a:schemeClr val="tx1"/>
                </a:solidFill>
              </a:rPr>
              <a:t>- </a:t>
            </a:r>
            <a:r>
              <a:rPr lang="ko-KR" altLang="en-US">
                <a:solidFill>
                  <a:schemeClr val="tx1"/>
                </a:solidFill>
              </a:rPr>
              <a:t>로그인</a:t>
            </a:r>
            <a:endParaRPr lang="ko-KR" altLang="en-US">
              <a:solidFill>
                <a:schemeClr val="tx1"/>
              </a:solidFill>
            </a:endParaRPr>
          </a:p>
        </p:txBody>
      </p:sp>
      <p:sp>
        <p:nvSpPr>
          <p:cNvPr id="42" name="순서도: 대체 처리 41"/>
          <p:cNvSpPr/>
          <p:nvPr/>
        </p:nvSpPr>
        <p:spPr>
          <a:xfrm>
            <a:off x="6579917" y="3929309"/>
            <a:ext cx="4280335" cy="1534863"/>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1900">
                <a:solidFill>
                  <a:schemeClr val="dk1"/>
                </a:solidFill>
              </a:rPr>
              <a:t>사용자가 입력한 값과 </a:t>
            </a:r>
            <a:r>
              <a:rPr lang="en-US" altLang="ko-KR" sz="1900">
                <a:solidFill>
                  <a:schemeClr val="dk1"/>
                </a:solidFill>
              </a:rPr>
              <a:t>MemberT02 </a:t>
            </a:r>
            <a:endParaRPr lang="en-US" altLang="ko-KR" sz="1900">
              <a:solidFill>
                <a:schemeClr val="dk1"/>
              </a:solidFill>
            </a:endParaRPr>
          </a:p>
          <a:p>
            <a:pPr algn="ctr">
              <a:defRPr/>
            </a:pPr>
            <a:r>
              <a:rPr lang="ko-KR" altLang="en-US" sz="1900">
                <a:solidFill>
                  <a:schemeClr val="dk1"/>
                </a:solidFill>
              </a:rPr>
              <a:t>테이블 </a:t>
            </a:r>
            <a:r>
              <a:rPr lang="en-US" altLang="ko-KR" sz="1900">
                <a:solidFill>
                  <a:schemeClr val="dk1"/>
                </a:solidFill>
              </a:rPr>
              <a:t>ID, </a:t>
            </a:r>
            <a:r>
              <a:rPr lang="ko-KR" altLang="en-US" sz="1900">
                <a:solidFill>
                  <a:schemeClr val="dk1"/>
                </a:solidFill>
              </a:rPr>
              <a:t>패스워드 값을 비교하여 일치한다면 </a:t>
            </a:r>
            <a:r>
              <a:rPr lang="en-US" altLang="ko-KR" sz="1900">
                <a:solidFill>
                  <a:schemeClr val="dk1"/>
                </a:solidFill>
              </a:rPr>
              <a:t>Session</a:t>
            </a:r>
            <a:r>
              <a:rPr lang="ko-KR" altLang="en-US" sz="1900">
                <a:solidFill>
                  <a:schemeClr val="dk1"/>
                </a:solidFill>
              </a:rPr>
              <a:t>에 </a:t>
            </a:r>
            <a:r>
              <a:rPr lang="en-US" altLang="ko-KR" sz="1900">
                <a:solidFill>
                  <a:schemeClr val="dk1"/>
                </a:solidFill>
              </a:rPr>
              <a:t>ID</a:t>
            </a:r>
            <a:r>
              <a:rPr lang="ko-KR" altLang="en-US" sz="1900">
                <a:solidFill>
                  <a:schemeClr val="dk1"/>
                </a:solidFill>
              </a:rPr>
              <a:t>와 패스워드</a:t>
            </a:r>
            <a:endParaRPr lang="ko-KR" altLang="en-US" sz="1900">
              <a:solidFill>
                <a:schemeClr val="dk1"/>
              </a:solidFill>
            </a:endParaRPr>
          </a:p>
          <a:p>
            <a:pPr algn="ctr">
              <a:defRPr/>
            </a:pPr>
            <a:r>
              <a:rPr lang="ko-KR" altLang="en-US" sz="1900">
                <a:solidFill>
                  <a:schemeClr val="dk1"/>
                </a:solidFill>
              </a:rPr>
              <a:t>저장</a:t>
            </a:r>
            <a:endParaRPr lang="ko-KR" altLang="en-US" sz="1900">
              <a:solidFill>
                <a:schemeClr val="dk1"/>
              </a:solidFill>
            </a:endParaRPr>
          </a:p>
        </p:txBody>
      </p:sp>
      <p:sp>
        <p:nvSpPr>
          <p:cNvPr id="5" name="TextBox 4"/>
          <p:cNvSpPr txBox="1"/>
          <p:nvPr/>
        </p:nvSpPr>
        <p:spPr>
          <a:xfrm>
            <a:off x="144378" y="272716"/>
            <a:ext cx="702436"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67149"/>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1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7991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로그인</a:t>
            </a:r>
            <a:endParaRPr lang="en-US" altLang="ko-KR" sz="2000" b="1" spc="-300">
              <a:solidFill>
                <a:srgbClr val="5c8da3"/>
              </a:solidFill>
              <a:latin typeface="+mj-ea"/>
              <a:ea typeface="+mj-ea"/>
            </a:endParaRPr>
          </a:p>
        </p:txBody>
      </p:sp>
      <p:sp>
        <p:nvSpPr>
          <p:cNvPr id="35" name="순서도: 대체 처리 34"/>
          <p:cNvSpPr/>
          <p:nvPr/>
        </p:nvSpPr>
        <p:spPr>
          <a:xfrm>
            <a:off x="6579917" y="2207406"/>
            <a:ext cx="4280335"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defRPr/>
            </a:pPr>
            <a:r>
              <a:rPr lang="en-US" altLang="ko-KR">
                <a:solidFill>
                  <a:schemeClr val="tx1"/>
                </a:solidFill>
              </a:rPr>
              <a:t>Jquery</a:t>
            </a:r>
            <a:r>
              <a:rPr lang="ko-KR" altLang="en-US">
                <a:solidFill>
                  <a:schemeClr val="tx1"/>
                </a:solidFill>
              </a:rPr>
              <a:t>로 페이지 로드 시 </a:t>
            </a:r>
            <a:r>
              <a:rPr lang="en-US" altLang="ko-KR">
                <a:solidFill>
                  <a:schemeClr val="tx1"/>
                </a:solidFill>
              </a:rPr>
              <a:t>ID</a:t>
            </a:r>
            <a:r>
              <a:rPr lang="ko-KR" altLang="en-US">
                <a:solidFill>
                  <a:schemeClr val="tx1"/>
                </a:solidFill>
              </a:rPr>
              <a:t>에 </a:t>
            </a:r>
            <a:r>
              <a:rPr lang="en-US" altLang="ko-KR">
                <a:solidFill>
                  <a:schemeClr val="tx1"/>
                </a:solidFill>
              </a:rPr>
              <a:t>Focus</a:t>
            </a:r>
            <a:r>
              <a:rPr lang="ko-KR" altLang="en-US">
                <a:solidFill>
                  <a:schemeClr val="tx1"/>
                </a:solidFill>
              </a:rPr>
              <a:t>가도록 구현 및 엔터 시 포커스 이동하도록 구현</a:t>
            </a:r>
            <a:endParaRPr lang="ko-KR" altLang="en-US">
              <a:solidFill>
                <a:schemeClr val="tx1"/>
              </a:solidFill>
            </a:endParaRPr>
          </a:p>
        </p:txBody>
      </p:sp>
      <p:sp>
        <p:nvSpPr>
          <p:cNvPr id="42" name="순서도: 대체 처리 41"/>
          <p:cNvSpPr/>
          <p:nvPr/>
        </p:nvSpPr>
        <p:spPr>
          <a:xfrm>
            <a:off x="6579916" y="3929309"/>
            <a:ext cx="4280335" cy="1757525"/>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1900">
                <a:solidFill>
                  <a:schemeClr val="dk1"/>
                </a:solidFill>
              </a:rPr>
              <a:t>Input Name </a:t>
            </a:r>
            <a:r>
              <a:rPr lang="ko-KR" altLang="en-US" sz="1900">
                <a:solidFill>
                  <a:schemeClr val="dk1"/>
                </a:solidFill>
              </a:rPr>
              <a:t>값을 </a:t>
            </a:r>
            <a:r>
              <a:rPr lang="en-US" altLang="ko-KR" sz="1900">
                <a:solidFill>
                  <a:schemeClr val="dk1"/>
                </a:solidFill>
              </a:rPr>
              <a:t>getParameterValues</a:t>
            </a:r>
            <a:r>
              <a:rPr lang="ko-KR" altLang="en-US" sz="1900">
                <a:solidFill>
                  <a:schemeClr val="dk1"/>
                </a:solidFill>
              </a:rPr>
              <a:t>로 받아서 회원 테이블과 비교하고 일치할 경우 </a:t>
            </a:r>
            <a:r>
              <a:rPr lang="en-US" altLang="ko-KR" sz="1900">
                <a:solidFill>
                  <a:schemeClr val="dk1"/>
                </a:solidFill>
              </a:rPr>
              <a:t>Session</a:t>
            </a:r>
            <a:r>
              <a:rPr lang="ko-KR" altLang="en-US" sz="1900">
                <a:solidFill>
                  <a:schemeClr val="dk1"/>
                </a:solidFill>
              </a:rPr>
              <a:t>에 저장</a:t>
            </a:r>
            <a:endParaRPr lang="ko-KR" altLang="en-US" sz="1900">
              <a:solidFill>
                <a:schemeClr val="dk1"/>
              </a:solidFill>
            </a:endParaRPr>
          </a:p>
        </p:txBody>
      </p:sp>
      <p:pic>
        <p:nvPicPr>
          <p:cNvPr id="43" name="그림 42"/>
          <p:cNvPicPr>
            <a:picLocks noChangeAspect="1"/>
          </p:cNvPicPr>
          <p:nvPr/>
        </p:nvPicPr>
        <p:blipFill rotWithShape="1">
          <a:blip r:embed="rId3"/>
          <a:stretch>
            <a:fillRect/>
          </a:stretch>
        </p:blipFill>
        <p:spPr>
          <a:xfrm>
            <a:off x="723150" y="1188525"/>
            <a:ext cx="5372850" cy="2068771"/>
          </a:xfrm>
          <a:prstGeom prst="rect">
            <a:avLst/>
          </a:prstGeom>
        </p:spPr>
      </p:pic>
      <p:pic>
        <p:nvPicPr>
          <p:cNvPr id="44" name="그림 43"/>
          <p:cNvPicPr>
            <a:picLocks noChangeAspect="1"/>
          </p:cNvPicPr>
          <p:nvPr/>
        </p:nvPicPr>
        <p:blipFill rotWithShape="1">
          <a:blip r:embed="rId4"/>
          <a:stretch>
            <a:fillRect/>
          </a:stretch>
        </p:blipFill>
        <p:spPr>
          <a:xfrm>
            <a:off x="771109" y="3429000"/>
            <a:ext cx="5058480" cy="323107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44378" y="272716"/>
            <a:ext cx="675570" cy="338554"/>
          </a:xfrm>
          <a:prstGeom prst="rect">
            <a:avLst/>
          </a:prstGeom>
          <a:noFill/>
        </p:spPr>
        <p:txBody>
          <a:bodyPr wrap="none">
            <a:spAutoFit/>
          </a:bodyPr>
          <a:lstStyle/>
          <a:p>
            <a:pPr lvl="0">
              <a:defRPr/>
            </a:pPr>
            <a:r>
              <a:rPr lang="en-US" altLang="ko-KR" sz="1600">
                <a:solidFill>
                  <a:schemeClr val="accent1"/>
                </a:solidFill>
              </a:rPr>
              <a:t>Part 1</a:t>
            </a:r>
            <a:endParaRPr lang="ko-KR" altLang="en-US" sz="1600">
              <a:solidFill>
                <a:schemeClr val="accent1"/>
              </a:solidFill>
            </a:endParaRPr>
          </a:p>
        </p:txBody>
      </p:sp>
      <p:cxnSp>
        <p:nvCxnSpPr>
          <p:cNvPr id="6" name="직선 연결선 5"/>
          <p:cNvCxnSpPr/>
          <p:nvPr/>
        </p:nvCxnSpPr>
        <p:spPr>
          <a:xfrm>
            <a:off x="77703"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순서도: 대체 처리 28"/>
          <p:cNvSpPr/>
          <p:nvPr/>
        </p:nvSpPr>
        <p:spPr>
          <a:xfrm>
            <a:off x="9841290" y="6281663"/>
            <a:ext cx="2293560" cy="442986"/>
          </a:xfrm>
          <a:prstGeom prst="flowChartAlternateProcess">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TextBox 4"/>
          <p:cNvSpPr txBox="1"/>
          <p:nvPr/>
        </p:nvSpPr>
        <p:spPr>
          <a:xfrm>
            <a:off x="1163049" y="272716"/>
            <a:ext cx="5481591" cy="523220"/>
          </a:xfrm>
          <a:prstGeom prst="rect">
            <a:avLst/>
          </a:prstGeom>
          <a:noFill/>
        </p:spPr>
        <p:txBody>
          <a:bodyPr wrap="none">
            <a:spAutoFit/>
          </a:bodyPr>
          <a:lstStyle/>
          <a:p>
            <a:pPr marL="0" lvl="0" indent="0" algn="l" defTabSz="232257" rtl="0" eaLnBrk="1" latinLnBrk="1" hangingPunct="1">
              <a:lnSpc>
                <a:spcPct val="100000"/>
              </a:lnSpc>
              <a:spcBef>
                <a:spcPct val="0"/>
              </a:spcBef>
              <a:spcAft>
                <a:spcPts val="0"/>
              </a:spcAft>
              <a:buNone/>
              <a:defRPr/>
            </a:pPr>
            <a:r>
              <a:rPr lang="ko-KR" altLang="en-US" sz="2800" b="1" spc="-300">
                <a:solidFill>
                  <a:schemeClr val="accent1"/>
                </a:solidFill>
              </a:rPr>
              <a:t>프로젝트 </a:t>
            </a:r>
            <a:r>
              <a:rPr lang="en-US" altLang="ko-KR" sz="2800" b="1" spc="-300">
                <a:solidFill>
                  <a:schemeClr val="accent1"/>
                </a:solidFill>
              </a:rPr>
              <a:t>–</a:t>
            </a:r>
            <a:r>
              <a:rPr lang="ko-KR" altLang="en-US" sz="2800" b="1" spc="-300">
                <a:solidFill>
                  <a:schemeClr val="accent1"/>
                </a:solidFill>
              </a:rPr>
              <a:t> 도서쇼핑몰</a:t>
            </a:r>
            <a:r>
              <a:rPr lang="en-US" altLang="ko-KR" sz="2800" b="1" spc="-300">
                <a:solidFill>
                  <a:schemeClr val="accent1"/>
                </a:solidFill>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페이지 주요 기능 </a:t>
            </a:r>
            <a:r>
              <a:rPr kumimoji="0" lang="en-US" altLang="ko-KR" sz="2000" b="1" i="0" u="none" strike="noStrike" kern="1200" cap="none" spc="-300" normalizeH="0" baseline="0">
                <a:solidFill>
                  <a:srgbClr val="5c8da3"/>
                </a:solidFill>
                <a:latin typeface="Pretendard"/>
                <a:ea typeface="Pretendard"/>
                <a:cs typeface="Pretendard"/>
              </a:rPr>
              <a:t> 2  /</a:t>
            </a:r>
            <a:r>
              <a:rPr kumimoji="0" lang="ko-KR" altLang="en-US" sz="2000" b="1" i="0" u="none" strike="noStrike" kern="1200" cap="none" spc="-300" normalizeH="0" baseline="0">
                <a:solidFill>
                  <a:srgbClr val="5c8da3"/>
                </a:solidFill>
                <a:latin typeface="Pretendard"/>
                <a:ea typeface="Pretendard"/>
                <a:cs typeface="Pretendard"/>
              </a:rPr>
              <a:t>  </a:t>
            </a:r>
            <a:r>
              <a:rPr lang="en-US" altLang="ko-KR" sz="2000" b="1" spc="-300">
                <a:solidFill>
                  <a:srgbClr val="5c8da3"/>
                </a:solidFill>
                <a:latin typeface="Pretendard"/>
                <a:ea typeface="Pretendard"/>
                <a:cs typeface="Pretendard"/>
              </a:rPr>
              <a:t>5</a:t>
            </a:r>
            <a:r>
              <a:rPr kumimoji="0" lang="ko-KR" altLang="en-US" sz="2000" b="1" i="0" u="none" strike="noStrike" kern="1200" cap="none" spc="-300" normalizeH="0" baseline="0">
                <a:solidFill>
                  <a:srgbClr val="5c8da3"/>
                </a:solidFill>
                <a:latin typeface="Pretendard"/>
                <a:ea typeface="Pretendard"/>
                <a:cs typeface="Pretendard"/>
              </a:rPr>
              <a:t> </a:t>
            </a:r>
            <a:r>
              <a:rPr kumimoji="0" lang="en-US" altLang="ko-KR" sz="2000" b="1" i="0" u="none" strike="noStrike" kern="1200" cap="none" spc="-300" normalizeH="0" baseline="0">
                <a:solidFill>
                  <a:srgbClr val="5c8da3"/>
                </a:solidFill>
                <a:latin typeface="Pretendard"/>
                <a:ea typeface="Pretendard"/>
                <a:cs typeface="Pretendard"/>
              </a:rPr>
              <a:t>)</a:t>
            </a:r>
            <a:r>
              <a:rPr kumimoji="0" lang="ko-KR" altLang="en-US" sz="2000" b="1" i="0" u="none" strike="noStrike" kern="1200" cap="none" spc="-300" normalizeH="0" baseline="0">
                <a:solidFill>
                  <a:srgbClr val="5c8da3"/>
                </a:solidFill>
                <a:latin typeface="Pretendard"/>
                <a:ea typeface="Pretendard"/>
                <a:cs typeface="Pretendard"/>
              </a:rPr>
              <a:t> </a:t>
            </a:r>
            <a:r>
              <a:rPr lang="ko-KR" altLang="en-US" sz="2000" b="1" spc="-300">
                <a:solidFill>
                  <a:srgbClr val="5c8da3"/>
                </a:solidFill>
              </a:rPr>
              <a:t> </a:t>
            </a:r>
            <a:endParaRPr lang="ko-KR" altLang="en-US" sz="2000" b="1" spc="-300">
              <a:solidFill>
                <a:srgbClr val="5c8da3"/>
              </a:solidFill>
            </a:endParaRPr>
          </a:p>
        </p:txBody>
      </p:sp>
      <p:cxnSp>
        <p:nvCxnSpPr>
          <p:cNvPr id="31" name="직선 연결선 68"/>
          <p:cNvCxnSpPr/>
          <p:nvPr/>
        </p:nvCxnSpPr>
        <p:spPr>
          <a:xfrm>
            <a:off x="93900" y="1037629"/>
            <a:ext cx="12060000" cy="0"/>
          </a:xfrm>
          <a:prstGeom prst="line">
            <a:avLst/>
          </a:prstGeom>
          <a:ln w="12700">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TextBox 9"/>
          <p:cNvSpPr txBox="1"/>
          <p:nvPr/>
        </p:nvSpPr>
        <p:spPr>
          <a:xfrm flipH="1">
            <a:off x="6579917" y="1476795"/>
            <a:ext cx="3179802" cy="523220"/>
          </a:xfrm>
          <a:prstGeom prst="rect">
            <a:avLst/>
          </a:prstGeom>
          <a:noFill/>
        </p:spPr>
        <p:txBody>
          <a:bodyPr wrap="square">
            <a:spAutoFit/>
          </a:bodyPr>
          <a:lstStyle/>
          <a:p>
            <a:pPr lvl="0">
              <a:defRPr/>
            </a:pPr>
            <a:r>
              <a:rPr lang="ko-KR" altLang="en-US" sz="2800" b="1" spc="-300">
                <a:solidFill>
                  <a:schemeClr val="accent1">
                    <a:lumMod val="50000"/>
                  </a:schemeClr>
                </a:solidFill>
                <a:latin typeface="+mj-ea"/>
                <a:ea typeface="+mj-ea"/>
              </a:rPr>
              <a:t>장바구니</a:t>
            </a:r>
            <a:endParaRPr lang="en-US" altLang="ko-KR" sz="2000" b="1" spc="-300">
              <a:solidFill>
                <a:srgbClr val="5c8da3"/>
              </a:solidFill>
              <a:latin typeface="+mj-ea"/>
              <a:ea typeface="+mj-ea"/>
            </a:endParaRPr>
          </a:p>
        </p:txBody>
      </p:sp>
      <p:sp>
        <p:nvSpPr>
          <p:cNvPr id="35" name="순서도: 대체 처리 34"/>
          <p:cNvSpPr/>
          <p:nvPr/>
        </p:nvSpPr>
        <p:spPr>
          <a:xfrm>
            <a:off x="6579917" y="2207406"/>
            <a:ext cx="4280335" cy="1239650"/>
          </a:xfrm>
          <a:prstGeom prst="flowChartAlternateProcess">
            <a:avLst/>
          </a:prstGeom>
          <a:solidFill>
            <a:schemeClr val="lt1"/>
          </a:solidFill>
          <a:ln w="38100">
            <a:solidFill>
              <a:srgbClr val="224d6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marL="342900" indent="-342900">
              <a:buAutoNum type="arabicPeriod"/>
              <a:defRPr/>
            </a:pPr>
            <a:r>
              <a:rPr lang="ko-KR" altLang="en-US">
                <a:solidFill>
                  <a:schemeClr val="tx1"/>
                </a:solidFill>
              </a:rPr>
              <a:t>장바구니 테이블을  </a:t>
            </a:r>
            <a:r>
              <a:rPr lang="en-US" altLang="ko-KR">
                <a:solidFill>
                  <a:schemeClr val="tx1"/>
                </a:solidFill>
              </a:rPr>
              <a:t>CRUD</a:t>
            </a:r>
            <a:endParaRPr lang="en-US" altLang="ko-KR">
              <a:solidFill>
                <a:schemeClr val="tx1"/>
              </a:solidFill>
            </a:endParaRPr>
          </a:p>
          <a:p>
            <a:pPr marL="342900" indent="-342900">
              <a:buAutoNum type="arabicPeriod"/>
              <a:defRPr/>
            </a:pPr>
            <a:endParaRPr lang="en-US" altLang="ko-KR">
              <a:solidFill>
                <a:schemeClr val="tx1"/>
              </a:solidFill>
            </a:endParaRPr>
          </a:p>
          <a:p>
            <a:pPr marL="342900" indent="-342900">
              <a:buAutoNum type="arabicPeriod"/>
              <a:defRPr/>
            </a:pPr>
            <a:r>
              <a:rPr lang="ko-KR" altLang="en-US">
                <a:solidFill>
                  <a:schemeClr val="tx1"/>
                </a:solidFill>
              </a:rPr>
              <a:t>도서 구매 처리</a:t>
            </a:r>
            <a:endParaRPr lang="en-US" altLang="ko-KR">
              <a:solidFill>
                <a:schemeClr val="tx1"/>
              </a:solidFill>
            </a:endParaRPr>
          </a:p>
        </p:txBody>
      </p:sp>
      <p:sp>
        <p:nvSpPr>
          <p:cNvPr id="42" name="순서도: 대체 처리 41"/>
          <p:cNvSpPr/>
          <p:nvPr/>
        </p:nvSpPr>
        <p:spPr>
          <a:xfrm>
            <a:off x="6579917" y="3929309"/>
            <a:ext cx="4697683" cy="2281261"/>
          </a:xfrm>
          <a:prstGeom prst="flowChartAlternateProcess">
            <a:avLst/>
          </a:prstGeom>
          <a:solidFill>
            <a:schemeClr val="lt1"/>
          </a:solidFill>
          <a:ln w="38100" cap="flat" cmpd="sng" algn="ctr">
            <a:solidFill>
              <a:schemeClr val="accent1">
                <a:shade val="20000"/>
              </a:schemeClr>
            </a:solidFill>
            <a:prstDash val="solid"/>
            <a:miter/>
            <a:headEnd w="med" len="med"/>
            <a:tailEnd w="med" len="med"/>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1900">
                <a:solidFill>
                  <a:schemeClr val="dk1"/>
                </a:solidFill>
              </a:rPr>
              <a:t>Session</a:t>
            </a:r>
            <a:r>
              <a:rPr lang="ko-KR" altLang="en-US" sz="1900">
                <a:solidFill>
                  <a:schemeClr val="dk1"/>
                </a:solidFill>
              </a:rPr>
              <a:t>에 저장된 </a:t>
            </a:r>
            <a:r>
              <a:rPr lang="en-US" altLang="ko-KR" sz="1900">
                <a:solidFill>
                  <a:schemeClr val="dk1"/>
                </a:solidFill>
              </a:rPr>
              <a:t>ID</a:t>
            </a:r>
            <a:r>
              <a:rPr lang="ko-KR" altLang="en-US" sz="1900">
                <a:solidFill>
                  <a:schemeClr val="dk1"/>
                </a:solidFill>
              </a:rPr>
              <a:t>를 가져와 장바구니 테이블 리스트를 출력하고</a:t>
            </a:r>
            <a:r>
              <a:rPr lang="en-US" altLang="ko-KR" sz="1900">
                <a:solidFill>
                  <a:schemeClr val="dk1"/>
                </a:solidFill>
              </a:rPr>
              <a:t>,</a:t>
            </a:r>
            <a:endParaRPr lang="en-US" altLang="ko-KR" sz="1900">
              <a:solidFill>
                <a:schemeClr val="dk1"/>
              </a:solidFill>
            </a:endParaRPr>
          </a:p>
          <a:p>
            <a:pPr algn="ctr">
              <a:defRPr/>
            </a:pPr>
            <a:r>
              <a:rPr lang="ko-KR" altLang="en-US" sz="1900">
                <a:solidFill>
                  <a:schemeClr val="dk1"/>
                </a:solidFill>
              </a:rPr>
              <a:t>수량 변경 및 체크 박스 선택 시 </a:t>
            </a:r>
            <a:endParaRPr lang="ko-KR" altLang="en-US" sz="1900">
              <a:solidFill>
                <a:schemeClr val="dk1"/>
              </a:solidFill>
            </a:endParaRPr>
          </a:p>
          <a:p>
            <a:pPr algn="ctr">
              <a:defRPr/>
            </a:pPr>
            <a:r>
              <a:rPr lang="ko-KR" altLang="en-US" sz="1900">
                <a:solidFill>
                  <a:schemeClr val="dk1"/>
                </a:solidFill>
              </a:rPr>
              <a:t>전체 금액이 반영되도록 구현</a:t>
            </a:r>
            <a:endParaRPr lang="ko-KR" altLang="en-US" sz="1900">
              <a:solidFill>
                <a:schemeClr val="dk1"/>
              </a:solidFill>
            </a:endParaRPr>
          </a:p>
          <a:p>
            <a:pPr algn="ctr">
              <a:defRPr/>
            </a:pPr>
            <a:r>
              <a:rPr lang="ko-KR" altLang="en-US" sz="1900">
                <a:solidFill>
                  <a:schemeClr val="dk1"/>
                </a:solidFill>
              </a:rPr>
              <a:t>주문하기 버튼 클릭 시 체크된 항목 주문 테이블에 저장</a:t>
            </a:r>
            <a:endParaRPr lang="ko-KR" altLang="en-US" sz="1900">
              <a:solidFill>
                <a:schemeClr val="dk1"/>
              </a:solidFill>
            </a:endParaRPr>
          </a:p>
        </p:txBody>
      </p:sp>
      <p:pic>
        <p:nvPicPr>
          <p:cNvPr id="5" name="그림 4"/>
          <p:cNvPicPr>
            <a:picLocks noChangeAspect="1"/>
          </p:cNvPicPr>
          <p:nvPr/>
        </p:nvPicPr>
        <p:blipFill rotWithShape="1">
          <a:blip r:embed="rId3"/>
          <a:stretch>
            <a:fillRect/>
          </a:stretch>
        </p:blipFill>
        <p:spPr>
          <a:xfrm>
            <a:off x="256573" y="1226571"/>
            <a:ext cx="5998453" cy="526942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spd="med" mc:Ignorable="p14" p14:dur="10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_008_105">
      <a:dk1>
        <a:sysClr val="windowText" lastClr="000000"/>
      </a:dk1>
      <a:lt1>
        <a:sysClr val="window" lastClr="ffffff"/>
      </a:lt1>
      <a:dk2>
        <a:srgbClr val="44546a"/>
      </a:dk2>
      <a:lt2>
        <a:srgbClr val="e7e6e6"/>
      </a:lt2>
      <a:accent1>
        <a:srgbClr val="224d60"/>
      </a:accent1>
      <a:accent2>
        <a:srgbClr val="006182"/>
      </a:accent2>
      <a:accent3>
        <a:srgbClr val="4e849c"/>
      </a:accent3>
      <a:accent4>
        <a:srgbClr val="dcdbd9"/>
      </a:accent4>
      <a:accent5>
        <a:srgbClr val="3b626e"/>
      </a:accent5>
      <a:accent6>
        <a:srgbClr val="27383e"/>
      </a:accent6>
      <a:hlink>
        <a:srgbClr val="3f3f3f"/>
      </a:hlink>
      <a:folHlink>
        <a:srgbClr val="3f3f3f"/>
      </a:folHlink>
    </a:clrScheme>
    <a:fontScheme name="Pretendard_Black_standard">
      <a:majorFont>
        <a:latin typeface="Pretendard Black"/>
        <a:ea typeface="Pretendard Black"/>
        <a:cs typeface=""/>
      </a:majorFont>
      <a:minorFont>
        <a:latin typeface="Pretendard"/>
        <a:ea typeface="Pretendar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1393</ep:Words>
  <ep:PresentationFormat>와이드스크린</ep:PresentationFormat>
  <ep:Paragraphs>234</ep:Paragraphs>
  <ep:Slides>40</ep:Slides>
  <ep:Notes>29</ep:Notes>
  <ep:TotalTime>0</ep:TotalTime>
  <ep:HiddenSlides>0</ep:HiddenSlides>
  <ep:MMClips>0</ep:MMClips>
  <ep:HeadingPairs>
    <vt:vector size="4" baseType="variant">
      <vt:variant>
        <vt:lpstr>테마</vt:lpstr>
      </vt:variant>
      <vt:variant>
        <vt:i4>1</vt:i4>
      </vt:variant>
      <vt:variant>
        <vt:lpstr>슬라이드 제목</vt:lpstr>
      </vt:variant>
      <vt:variant>
        <vt:i4>40</vt:i4>
      </vt:variant>
    </vt:vector>
  </ep:HeadingPairs>
  <ep:TitlesOfParts>
    <vt:vector size="41"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2022-08-03T01:14:38.000</dcterms:created>
  <dc:creator>Yu Saebyeol</dc:creator>
  <cp:lastModifiedBy>KOSMO</cp:lastModifiedBy>
  <dcterms:modified xsi:type="dcterms:W3CDTF">2025-06-24T02:06:32.278</dcterms:modified>
  <cp:revision>166</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