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sldIdLst>
    <p:sldId id="271" r:id="rId2"/>
    <p:sldId id="272" r:id="rId3"/>
    <p:sldId id="273" r:id="rId4"/>
    <p:sldId id="281" r:id="rId5"/>
    <p:sldId id="295" r:id="rId6"/>
    <p:sldId id="296" r:id="rId7"/>
    <p:sldId id="279" r:id="rId8"/>
    <p:sldId id="297" r:id="rId9"/>
    <p:sldId id="283" r:id="rId10"/>
    <p:sldId id="292" r:id="rId11"/>
    <p:sldId id="298" r:id="rId12"/>
    <p:sldId id="299" r:id="rId13"/>
    <p:sldId id="287" r:id="rId14"/>
    <p:sldId id="300" r:id="rId15"/>
    <p:sldId id="3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72"/>
      </p:cViewPr>
      <p:guideLst>
        <p:guide orient="horz" pos="217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320840"/>
            <a:ext cx="4979270" cy="20966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뮤직플레이어</a:t>
            </a:r>
          </a:p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275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7691059" y="2771321"/>
            <a:ext cx="4127499" cy="3278496"/>
          </a:xfrm>
          <a:prstGeom prst="rect">
            <a:avLst/>
          </a:prstGeom>
          <a:solidFill>
            <a:srgbClr val="D7E9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이름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</a:t>
            </a:r>
            <a:r>
              <a:rPr lang="ko-KR" altLang="en-US" sz="2100" dirty="0">
                <a:solidFill>
                  <a:schemeClr val="dk1"/>
                </a:solidFill>
              </a:rPr>
              <a:t> 김희원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기술 스택 </a:t>
            </a:r>
            <a:r>
              <a:rPr lang="en-US" altLang="ko-KR" sz="2100" dirty="0">
                <a:solidFill>
                  <a:schemeClr val="dk1"/>
                </a:solidFill>
              </a:rPr>
              <a:t>: HTML / CSS / JS</a:t>
            </a:r>
          </a:p>
          <a:p>
            <a:pPr>
              <a:defRPr/>
            </a:pPr>
            <a:r>
              <a:rPr lang="ko-KR" altLang="en-US" sz="1000" dirty="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프로젝트</a:t>
            </a:r>
            <a:r>
              <a:rPr lang="en-US" altLang="ko-KR" sz="2100" dirty="0">
                <a:solidFill>
                  <a:srgbClr val="224D60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</a:t>
            </a:r>
            <a:r>
              <a:rPr lang="ko-KR" altLang="en-US" sz="2100" dirty="0">
                <a:solidFill>
                  <a:schemeClr val="dk1"/>
                </a:solidFill>
              </a:rPr>
              <a:t>뮤직플레이어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 dirty="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연락처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 010-5571-7187</a:t>
            </a:r>
          </a:p>
          <a:p>
            <a:pPr>
              <a:defRPr/>
            </a:pPr>
            <a:r>
              <a:rPr lang="ko-KR" altLang="en-US" sz="1000" dirty="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이메일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 khww0301@gmail.com</a:t>
            </a:r>
            <a:endParaRPr lang="ko-KR" altLang="en-US"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6720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메인페이지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음악 변동 시 유기적인 변경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126666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음악 변동 시 해당하는 곡에 </a:t>
            </a:r>
            <a:r>
              <a:rPr lang="en-US" altLang="ko-KR" sz="1900">
                <a:solidFill>
                  <a:schemeClr val="dk1"/>
                </a:solidFill>
              </a:rPr>
              <a:t>index</a:t>
            </a:r>
            <a:r>
              <a:rPr lang="ko-KR" altLang="en-US" sz="1900">
                <a:solidFill>
                  <a:schemeClr val="dk1"/>
                </a:solidFill>
              </a:rPr>
              <a:t>를 반영하여 배열에 값을 불러와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곡 제목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가수명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이미지 등 변경</a:t>
            </a:r>
          </a:p>
        </p:txBody>
      </p:sp>
      <p:pic>
        <p:nvPicPr>
          <p:cNvPr id="45" name="그림 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65875" y="1201483"/>
            <a:ext cx="5100066" cy="4455034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7" name="연결선: 꺾임 46"/>
          <p:cNvCxnSpPr>
            <a:stCxn id="42" idx="3"/>
          </p:cNvCxnSpPr>
          <p:nvPr/>
        </p:nvCxnSpPr>
        <p:spPr>
          <a:xfrm flipV="1">
            <a:off x="4556126" y="3103563"/>
            <a:ext cx="2857498" cy="17905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/>
          <p:cNvCxnSpPr>
            <a:stCxn id="42" idx="3"/>
          </p:cNvCxnSpPr>
          <p:nvPr/>
        </p:nvCxnSpPr>
        <p:spPr>
          <a:xfrm flipV="1">
            <a:off x="4556126" y="1787191"/>
            <a:ext cx="3632868" cy="31069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6435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상단부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select, </a:t>
            </a:r>
            <a:r>
              <a:rPr lang="ko-KR" altLang="en-US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재생 방법 선택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Select</a:t>
            </a:r>
            <a:r>
              <a:rPr lang="ko-KR" altLang="en-US">
                <a:solidFill>
                  <a:schemeClr val="tx1"/>
                </a:solidFill>
              </a:rPr>
              <a:t>부분 </a:t>
            </a:r>
            <a:r>
              <a:rPr lang="en-US" altLang="ko-KR">
                <a:solidFill>
                  <a:schemeClr val="tx1"/>
                </a:solidFill>
              </a:rPr>
              <a:t>Option</a:t>
            </a:r>
            <a:r>
              <a:rPr lang="ko-KR" altLang="en-US">
                <a:solidFill>
                  <a:schemeClr val="tx1"/>
                </a:solidFill>
              </a:rPr>
              <a:t> 선택 시 음악 변경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전체 재생과 한 곡 재생 버튼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1103173" y="4475916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Option</a:t>
            </a:r>
            <a:r>
              <a:rPr lang="ko-KR" altLang="en-US" sz="1900">
                <a:solidFill>
                  <a:schemeClr val="dk1"/>
                </a:solidFill>
              </a:rPr>
              <a:t> 선택 시 해당하는 </a:t>
            </a:r>
            <a:r>
              <a:rPr lang="en-US" altLang="ko-KR" sz="1900">
                <a:solidFill>
                  <a:schemeClr val="dk1"/>
                </a:solidFill>
              </a:rPr>
              <a:t>Value</a:t>
            </a:r>
            <a:r>
              <a:rPr lang="ko-KR" altLang="en-US" sz="1900">
                <a:solidFill>
                  <a:schemeClr val="dk1"/>
                </a:solidFill>
              </a:rPr>
              <a:t>를 가져와 배열의 값과 비교한 뒤 해당하는 </a:t>
            </a:r>
            <a:r>
              <a:rPr lang="en-US" altLang="ko-KR" sz="1900">
                <a:solidFill>
                  <a:schemeClr val="dk1"/>
                </a:solidFill>
              </a:rPr>
              <a:t>index</a:t>
            </a:r>
            <a:r>
              <a:rPr lang="ko-KR" altLang="en-US" sz="1900">
                <a:solidFill>
                  <a:schemeClr val="dk1"/>
                </a:solidFill>
              </a:rPr>
              <a:t> 값을 저장</a:t>
            </a:r>
          </a:p>
        </p:txBody>
      </p:sp>
      <p:pic>
        <p:nvPicPr>
          <p:cNvPr id="50" name="그림 4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572124" y="1495043"/>
            <a:ext cx="5649849" cy="22355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순서도: 대체 처리 41"/>
          <p:cNvSpPr/>
          <p:nvPr/>
        </p:nvSpPr>
        <p:spPr>
          <a:xfrm>
            <a:off x="6938823" y="4437815"/>
            <a:ext cx="3976827" cy="1614238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재생되는 시간과 끝나는 시간을 비교하여 값이 같다면 반복 재생은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다음곡 으로 넘어가고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재생은 </a:t>
            </a:r>
            <a:r>
              <a:rPr lang="en-US" altLang="ko-KR" sz="1900">
                <a:solidFill>
                  <a:schemeClr val="dk1"/>
                </a:solidFill>
              </a:rPr>
              <a:t>Loop</a:t>
            </a:r>
            <a:r>
              <a:rPr lang="ko-KR" altLang="en-US" sz="1900">
                <a:solidFill>
                  <a:schemeClr val="dk1"/>
                </a:solidFill>
              </a:rPr>
              <a:t>를 사용하여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재생하도록 구현</a:t>
            </a:r>
          </a:p>
        </p:txBody>
      </p:sp>
      <p:cxnSp>
        <p:nvCxnSpPr>
          <p:cNvPr id="52" name="연결선: 꺾임 51"/>
          <p:cNvCxnSpPr>
            <a:stCxn id="42" idx="3"/>
          </p:cNvCxnSpPr>
          <p:nvPr/>
        </p:nvCxnSpPr>
        <p:spPr>
          <a:xfrm flipV="1">
            <a:off x="5080001" y="2325687"/>
            <a:ext cx="4159249" cy="2917660"/>
          </a:xfrm>
          <a:prstGeom prst="bentConnector3">
            <a:avLst>
              <a:gd name="adj1" fmla="val 38223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>
            <a:stCxn id="51" idx="0"/>
          </p:cNvCxnSpPr>
          <p:nvPr/>
        </p:nvCxnSpPr>
        <p:spPr>
          <a:xfrm rot="5400000" flipH="1" flipV="1">
            <a:off x="8789180" y="2336744"/>
            <a:ext cx="2239127" cy="1963014"/>
          </a:xfrm>
          <a:prstGeom prst="bentConnector3">
            <a:avLst>
              <a:gd name="adj1" fmla="val 25167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6435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(</a:t>
            </a:r>
            <a:r>
              <a:rPr lang="ko-KR" altLang="en-US" sz="2000" b="1" spc="-300">
                <a:solidFill>
                  <a:srgbClr val="5C8DA3"/>
                </a:solidFill>
              </a:rPr>
              <a:t> 페이지 주요 기능 </a:t>
            </a:r>
            <a:r>
              <a:rPr lang="en-US" altLang="ko-KR" sz="2000" b="1" spc="-300">
                <a:solidFill>
                  <a:srgbClr val="5C8DA3"/>
                </a:solidFill>
              </a:rPr>
              <a:t> 3 /</a:t>
            </a:r>
            <a:r>
              <a:rPr lang="ko-KR" altLang="en-US" sz="2000" b="1" spc="-300">
                <a:solidFill>
                  <a:srgbClr val="5C8DA3"/>
                </a:solidFill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</a:rPr>
              <a:t>3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)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하단부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컨트롤러</a:t>
            </a:r>
            <a:r>
              <a:rPr lang="en-US" altLang="ko-KR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RangeBar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0999" y="2189349"/>
            <a:ext cx="4454960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컨트롤러 구현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574341"/>
            <a:ext cx="421495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RangeBar</a:t>
            </a:r>
            <a:r>
              <a:rPr lang="ko-KR" altLang="en-US" sz="1900">
                <a:solidFill>
                  <a:schemeClr val="dk1"/>
                </a:solidFill>
              </a:rPr>
              <a:t>는 </a:t>
            </a:r>
            <a:r>
              <a:rPr lang="en-US" altLang="ko-KR" sz="1900">
                <a:solidFill>
                  <a:schemeClr val="dk1"/>
                </a:solidFill>
              </a:rPr>
              <a:t>Input type</a:t>
            </a:r>
            <a:r>
              <a:rPr lang="ko-KR" altLang="en-US" sz="1900">
                <a:solidFill>
                  <a:schemeClr val="dk1"/>
                </a:solidFill>
              </a:rPr>
              <a:t>를 </a:t>
            </a:r>
            <a:r>
              <a:rPr lang="en-US" altLang="ko-KR" sz="1900">
                <a:solidFill>
                  <a:schemeClr val="dk1"/>
                </a:solidFill>
              </a:rPr>
              <a:t>range</a:t>
            </a:r>
            <a:r>
              <a:rPr lang="ko-KR" altLang="en-US" sz="1900">
                <a:solidFill>
                  <a:schemeClr val="dk1"/>
                </a:solidFill>
              </a:rPr>
              <a:t>로 하여 구현했으며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직접 </a:t>
            </a:r>
            <a:r>
              <a:rPr lang="en-US" altLang="ko-KR" sz="1900">
                <a:solidFill>
                  <a:schemeClr val="dk1"/>
                </a:solidFill>
              </a:rPr>
              <a:t>Range</a:t>
            </a:r>
            <a:r>
              <a:rPr lang="ko-KR" altLang="en-US" sz="1900">
                <a:solidFill>
                  <a:schemeClr val="dk1"/>
                </a:solidFill>
              </a:rPr>
              <a:t>를 움직일 수 있도록 </a:t>
            </a:r>
            <a:r>
              <a:rPr lang="en-US" altLang="ko-KR" sz="1900">
                <a:solidFill>
                  <a:schemeClr val="dk1"/>
                </a:solidFill>
              </a:rPr>
              <a:t>Range</a:t>
            </a:r>
            <a:r>
              <a:rPr lang="ko-KR" altLang="en-US" sz="1900">
                <a:solidFill>
                  <a:schemeClr val="dk1"/>
                </a:solidFill>
              </a:rPr>
              <a:t>에 </a:t>
            </a:r>
            <a:r>
              <a:rPr lang="en-US" altLang="ko-KR" sz="1900">
                <a:solidFill>
                  <a:schemeClr val="dk1"/>
                </a:solidFill>
              </a:rPr>
              <a:t>Value</a:t>
            </a:r>
            <a:r>
              <a:rPr lang="ko-KR" altLang="en-US" sz="1900">
                <a:solidFill>
                  <a:schemeClr val="dk1"/>
                </a:solidFill>
              </a:rPr>
              <a:t>를 </a:t>
            </a:r>
            <a:r>
              <a:rPr lang="en-US" altLang="ko-KR" sz="1900">
                <a:solidFill>
                  <a:schemeClr val="dk1"/>
                </a:solidFill>
              </a:rPr>
              <a:t>currntTime</a:t>
            </a:r>
            <a:r>
              <a:rPr lang="ko-KR" altLang="en-US" sz="1900">
                <a:solidFill>
                  <a:schemeClr val="dk1"/>
                </a:solidFill>
              </a:rPr>
              <a:t>에 담아 유기적으로 연동</a:t>
            </a:r>
          </a:p>
        </p:txBody>
      </p:sp>
      <p:pic>
        <p:nvPicPr>
          <p:cNvPr id="50" name="그림 4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21523"/>
            <a:ext cx="5074285" cy="24528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순서도: 대체 처리 41"/>
          <p:cNvSpPr/>
          <p:nvPr/>
        </p:nvSpPr>
        <p:spPr>
          <a:xfrm>
            <a:off x="6522898" y="4558466"/>
            <a:ext cx="421495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컨트롤러로 왼쪽부터 처음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이전으로 이동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재생</a:t>
            </a:r>
            <a:r>
              <a:rPr lang="en-US" altLang="ko-KR" sz="1900">
                <a:solidFill>
                  <a:schemeClr val="dk1"/>
                </a:solidFill>
              </a:rPr>
              <a:t>&amp;</a:t>
            </a:r>
            <a:r>
              <a:rPr lang="ko-KR" altLang="en-US" sz="1900">
                <a:solidFill>
                  <a:schemeClr val="dk1"/>
                </a:solidFill>
              </a:rPr>
              <a:t>일시정지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초기화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다음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마지막으로 이동 갈 수 있도록 구현</a:t>
            </a:r>
          </a:p>
        </p:txBody>
      </p:sp>
      <p:cxnSp>
        <p:nvCxnSpPr>
          <p:cNvPr id="52" name="연결선: 꺾임 51"/>
          <p:cNvCxnSpPr>
            <a:stCxn id="42" idx="3"/>
            <a:endCxn id="50" idx="0"/>
          </p:cNvCxnSpPr>
          <p:nvPr/>
        </p:nvCxnSpPr>
        <p:spPr>
          <a:xfrm flipV="1">
            <a:off x="4794251" y="1521523"/>
            <a:ext cx="3838891" cy="3820249"/>
          </a:xfrm>
          <a:prstGeom prst="bentConnector4">
            <a:avLst>
              <a:gd name="adj1" fmla="val 16975"/>
              <a:gd name="adj2" fmla="val 103502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>
            <a:stCxn id="51" idx="0"/>
            <a:endCxn id="50" idx="2"/>
          </p:cNvCxnSpPr>
          <p:nvPr/>
        </p:nvCxnSpPr>
        <p:spPr>
          <a:xfrm rot="5400000" flipH="1" flipV="1">
            <a:off x="8339725" y="4265050"/>
            <a:ext cx="584064" cy="276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17106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spc="-300" dirty="0">
                  <a:solidFill>
                    <a:schemeClr val="bg1"/>
                  </a:solidFill>
                </a:rPr>
                <a:t>포인트 코드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798" y="1536524"/>
            <a:ext cx="5753902" cy="3118201"/>
          </a:xfrm>
          <a:prstGeom prst="rect">
            <a:avLst/>
          </a:prstGeom>
        </p:spPr>
      </p:pic>
      <p:sp>
        <p:nvSpPr>
          <p:cNvPr id="51" name="순서도: 대체 처리 34"/>
          <p:cNvSpPr/>
          <p:nvPr/>
        </p:nvSpPr>
        <p:spPr>
          <a:xfrm>
            <a:off x="7032623" y="1633727"/>
            <a:ext cx="4454960" cy="2414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앨범 이미지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곡 제목 및 가수명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 배경색상 및 버튼 색상 동기화</a:t>
            </a:r>
          </a:p>
        </p:txBody>
      </p:sp>
      <p:sp>
        <p:nvSpPr>
          <p:cNvPr id="52" name="순서도: 대체 처리 34"/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음악 선택 시 선택된 음악과 배열에 담긴 음악을 비교하여 값이 같다면 해당하는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currntIndex</a:t>
            </a:r>
            <a:r>
              <a:rPr lang="ko-KR" altLang="en-US">
                <a:solidFill>
                  <a:schemeClr val="tx1"/>
                </a:solidFill>
              </a:rPr>
              <a:t>에 담아서 모든 항목을 변경된 음악에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에 맞게 변경하는 코드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대체 처리 34"/>
          <p:cNvSpPr/>
          <p:nvPr/>
        </p:nvSpPr>
        <p:spPr>
          <a:xfrm>
            <a:off x="7096125" y="1395602"/>
            <a:ext cx="4566085" cy="119202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동기화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현재 시간과 전체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초로 구현</a:t>
            </a:r>
          </a:p>
        </p:txBody>
      </p:sp>
      <p:sp>
        <p:nvSpPr>
          <p:cNvPr id="52" name="순서도: 대체 처리 34"/>
          <p:cNvSpPr/>
          <p:nvPr/>
        </p:nvSpPr>
        <p:spPr>
          <a:xfrm>
            <a:off x="7137396" y="3268850"/>
            <a:ext cx="4454963" cy="325577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사용자가 드래그 사용 시 </a:t>
            </a:r>
            <a:r>
              <a:rPr lang="en-US" altLang="ko-KR">
                <a:solidFill>
                  <a:schemeClr val="tx1"/>
                </a:solidFill>
              </a:rPr>
              <a:t>isSeeking</a:t>
            </a:r>
            <a:r>
              <a:rPr lang="ko-KR" altLang="en-US">
                <a:solidFill>
                  <a:schemeClr val="tx1"/>
                </a:solidFill>
              </a:rPr>
              <a:t>이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가 되며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오디오 전체 길이를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의 최대값으로 설정한 뒤 현재 재생 위치를 </a:t>
            </a:r>
            <a:r>
              <a:rPr lang="en-US" altLang="ko-KR">
                <a:solidFill>
                  <a:schemeClr val="tx1"/>
                </a:solidFill>
              </a:rPr>
              <a:t>currentTime</a:t>
            </a:r>
            <a:r>
              <a:rPr lang="ko-KR" altLang="en-US">
                <a:solidFill>
                  <a:schemeClr val="tx1"/>
                </a:solidFill>
              </a:rPr>
              <a:t>에 반영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총 재생 시간과 현재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 포맷으로 변환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067" y="1263292"/>
            <a:ext cx="6373114" cy="512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7647" y="1857374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407" y="1795819"/>
            <a:ext cx="21070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647" y="290501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407" y="2843462"/>
            <a:ext cx="28023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1"/>
                </a:solidFill>
              </a:rPr>
              <a:t>Scenario - </a:t>
            </a:r>
            <a:r>
              <a:rPr lang="ko-KR" altLang="en-US" sz="2800" spc="-300">
                <a:solidFill>
                  <a:schemeClr val="accent1"/>
                </a:solidFill>
              </a:rPr>
              <a:t>실행 순서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7647" y="396218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6407" y="3900630"/>
            <a:ext cx="21515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7647" y="5000303"/>
            <a:ext cx="352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6407" y="4938748"/>
            <a:ext cx="18022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포인트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122395" cy="7149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100" b="1" spc="-300">
                  <a:solidFill>
                    <a:schemeClr val="bg1"/>
                  </a:solidFill>
                  <a:latin typeface="+mn-ea"/>
                </a:rPr>
                <a:t>프로젝트 개요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직관적이고 편리한 음악 재생 기능을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웹 인터페이스 설계와 동적 기능 구현 능력을 향상시키기 위한 프로젝트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기술 스택</a:t>
            </a:r>
          </a:p>
        </p:txBody>
      </p:sp>
      <p:sp>
        <p:nvSpPr>
          <p:cNvPr id="24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개별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다음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이전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처음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마지막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음악 재생 및 일시정지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초기화 기능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기술 스택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기술 스택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기술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HTML, CSS, JavaScript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기타도구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Eclipse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88" y="872277"/>
            <a:ext cx="5374111" cy="4483771"/>
            <a:chOff x="6817889" y="310803"/>
            <a:chExt cx="5374111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89" y="3350782"/>
              <a:ext cx="3932026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Scenario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2300" b="1" spc="-300">
                  <a:solidFill>
                    <a:schemeClr val="bg1"/>
                  </a:solidFill>
                  <a:latin typeface="+mn-ea"/>
                </a:rPr>
                <a:t> 실 행 순 서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)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622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Scenario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실행 순서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 spc="-300">
                <a:solidFill>
                  <a:schemeClr val="tx1"/>
                </a:solidFill>
                <a:latin typeface="+mn-ea"/>
              </a:rPr>
              <a:t>Scenario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512762" y="3151188"/>
            <a:ext cx="11223629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Select클릭 -&gt; 노래 선택 -&gt; 전체 반복 재생 -&gt; RangeBar 끝으로 이동시키기 -&gt; 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전체 반복 아이콘 클릭하여 한 곡 재생으로 변경 -&gt; RangeBar 끝으로 이동시키기 -&gt;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일시정지 버튼 클릭 -&gt; 재생버튼 클릭 -&gt;초기화 클릭 -&gt; 다음으로 클릭 -&gt; 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이전으로 클릭 -&gt; 마지막으로 클릭 -&gt; 처음으로 클릭 -&gt; RangeBar 이동시키기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66532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와이드스크린</PresentationFormat>
  <Paragraphs>112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희원 김</cp:lastModifiedBy>
  <cp:revision>95</cp:revision>
  <dcterms:created xsi:type="dcterms:W3CDTF">2022-08-03T01:14:38Z</dcterms:created>
  <dcterms:modified xsi:type="dcterms:W3CDTF">2025-06-04T12:45:00Z</dcterms:modified>
  <cp:version/>
</cp:coreProperties>
</file>