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4" r:id="rId6"/>
    <p:sldId id="268" r:id="rId7"/>
    <p:sldId id="259" r:id="rId8"/>
    <p:sldId id="260" r:id="rId9"/>
    <p:sldId id="261" r:id="rId10"/>
    <p:sldId id="262" r:id="rId11"/>
    <p:sldId id="269" r:id="rId12"/>
    <p:sldId id="265" r:id="rId13"/>
    <p:sldId id="263" r:id="rId14"/>
    <p:sldId id="266"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6" d="100"/>
          <a:sy n="76" d="100"/>
        </p:scale>
        <p:origin x="67"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ha Kahansa" userId="f079d7ff52290c23" providerId="LiveId" clId="{1565E356-0DD1-40D3-9120-81262DAA5FD0}"/>
    <pc:docChg chg="undo redo custSel addSld modSld">
      <pc:chgData name="Rakha Kahansa" userId="f079d7ff52290c23" providerId="LiveId" clId="{1565E356-0DD1-40D3-9120-81262DAA5FD0}" dt="2023-02-26T09:01:31.219" v="347" actId="20577"/>
      <pc:docMkLst>
        <pc:docMk/>
      </pc:docMkLst>
      <pc:sldChg chg="modSp mod">
        <pc:chgData name="Rakha Kahansa" userId="f079d7ff52290c23" providerId="LiveId" clId="{1565E356-0DD1-40D3-9120-81262DAA5FD0}" dt="2023-02-26T09:01:31.219" v="347" actId="20577"/>
        <pc:sldMkLst>
          <pc:docMk/>
          <pc:sldMk cId="1751433292" sldId="273"/>
        </pc:sldMkLst>
        <pc:spChg chg="mod">
          <ac:chgData name="Rakha Kahansa" userId="f079d7ff52290c23" providerId="LiveId" clId="{1565E356-0DD1-40D3-9120-81262DAA5FD0}" dt="2023-02-26T09:01:31.219" v="347" actId="20577"/>
          <ac:spMkLst>
            <pc:docMk/>
            <pc:sldMk cId="1751433292" sldId="273"/>
            <ac:spMk id="4" creationId="{DDCAF2F9-A122-10FE-70F3-26CA09B7C0B4}"/>
          </ac:spMkLst>
        </pc:spChg>
        <pc:spChg chg="mod">
          <ac:chgData name="Rakha Kahansa" userId="f079d7ff52290c23" providerId="LiveId" clId="{1565E356-0DD1-40D3-9120-81262DAA5FD0}" dt="2023-02-26T08:48:26.447" v="32" actId="113"/>
          <ac:spMkLst>
            <pc:docMk/>
            <pc:sldMk cId="1751433292" sldId="273"/>
            <ac:spMk id="5" creationId="{EF3B68B3-2461-9D08-E5B8-45DBCC22FD9B}"/>
          </ac:spMkLst>
        </pc:spChg>
      </pc:sldChg>
      <pc:sldChg chg="modSp new mod">
        <pc:chgData name="Rakha Kahansa" userId="f079d7ff52290c23" providerId="LiveId" clId="{1565E356-0DD1-40D3-9120-81262DAA5FD0}" dt="2023-02-26T09:01:22.455" v="337" actId="20577"/>
        <pc:sldMkLst>
          <pc:docMk/>
          <pc:sldMk cId="1493741635" sldId="274"/>
        </pc:sldMkLst>
        <pc:spChg chg="mod">
          <ac:chgData name="Rakha Kahansa" userId="f079d7ff52290c23" providerId="LiveId" clId="{1565E356-0DD1-40D3-9120-81262DAA5FD0}" dt="2023-02-26T08:54:38.429" v="57" actId="20577"/>
          <ac:spMkLst>
            <pc:docMk/>
            <pc:sldMk cId="1493741635" sldId="274"/>
            <ac:spMk id="2" creationId="{33DE666B-A43C-812B-9553-2FF6ABB38A09}"/>
          </ac:spMkLst>
        </pc:spChg>
        <pc:spChg chg="mod">
          <ac:chgData name="Rakha Kahansa" userId="f079d7ff52290c23" providerId="LiveId" clId="{1565E356-0DD1-40D3-9120-81262DAA5FD0}" dt="2023-02-26T09:01:22.455" v="337" actId="20577"/>
          <ac:spMkLst>
            <pc:docMk/>
            <pc:sldMk cId="1493741635" sldId="274"/>
            <ac:spMk id="3" creationId="{C35668F4-4EC8-DEAB-F9E7-D2B2A0AE1FE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D" b="1"/>
              <a:t>Silhoutte Index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 = 3</c:v>
                </c:pt>
              </c:strCache>
            </c:strRef>
          </c:tx>
          <c:spPr>
            <a:solidFill>
              <a:schemeClr val="accent1"/>
            </a:solidFill>
            <a:ln>
              <a:noFill/>
            </a:ln>
            <a:effectLst/>
          </c:spPr>
          <c:invertIfNegative val="0"/>
          <c:cat>
            <c:strRef>
              <c:f>Sheet1!$A$2</c:f>
              <c:strCache>
                <c:ptCount val="1"/>
                <c:pt idx="0">
                  <c:v>Silhoutte</c:v>
                </c:pt>
              </c:strCache>
            </c:strRef>
          </c:cat>
          <c:val>
            <c:numRef>
              <c:f>Sheet1!$B$2</c:f>
              <c:numCache>
                <c:formatCode>General</c:formatCode>
                <c:ptCount val="1"/>
                <c:pt idx="0">
                  <c:v>0.95773370000000002</c:v>
                </c:pt>
              </c:numCache>
            </c:numRef>
          </c:val>
          <c:extLst>
            <c:ext xmlns:c16="http://schemas.microsoft.com/office/drawing/2014/chart" uri="{C3380CC4-5D6E-409C-BE32-E72D297353CC}">
              <c16:uniqueId val="{00000000-2856-4370-9F0C-BE5A982C1AE9}"/>
            </c:ext>
          </c:extLst>
        </c:ser>
        <c:ser>
          <c:idx val="1"/>
          <c:order val="1"/>
          <c:tx>
            <c:strRef>
              <c:f>Sheet1!$C$1</c:f>
              <c:strCache>
                <c:ptCount val="1"/>
                <c:pt idx="0">
                  <c:v>K = 6</c:v>
                </c:pt>
              </c:strCache>
            </c:strRef>
          </c:tx>
          <c:spPr>
            <a:solidFill>
              <a:schemeClr val="accent2"/>
            </a:solidFill>
            <a:ln>
              <a:noFill/>
            </a:ln>
            <a:effectLst/>
          </c:spPr>
          <c:invertIfNegative val="0"/>
          <c:cat>
            <c:strRef>
              <c:f>Sheet1!$A$2</c:f>
              <c:strCache>
                <c:ptCount val="1"/>
                <c:pt idx="0">
                  <c:v>Silhoutte</c:v>
                </c:pt>
              </c:strCache>
            </c:strRef>
          </c:cat>
          <c:val>
            <c:numRef>
              <c:f>Sheet1!$C$2</c:f>
              <c:numCache>
                <c:formatCode>General</c:formatCode>
                <c:ptCount val="1"/>
                <c:pt idx="0">
                  <c:v>0.97206327999999997</c:v>
                </c:pt>
              </c:numCache>
            </c:numRef>
          </c:val>
          <c:extLst>
            <c:ext xmlns:c16="http://schemas.microsoft.com/office/drawing/2014/chart" uri="{C3380CC4-5D6E-409C-BE32-E72D297353CC}">
              <c16:uniqueId val="{00000001-2856-4370-9F0C-BE5A982C1AE9}"/>
            </c:ext>
          </c:extLst>
        </c:ser>
        <c:dLbls>
          <c:showLegendKey val="0"/>
          <c:showVal val="0"/>
          <c:showCatName val="0"/>
          <c:showSerName val="0"/>
          <c:showPercent val="0"/>
          <c:showBubbleSize val="0"/>
        </c:dLbls>
        <c:gapWidth val="219"/>
        <c:overlap val="-27"/>
        <c:axId val="1425345632"/>
        <c:axId val="1425346880"/>
      </c:barChart>
      <c:catAx>
        <c:axId val="14253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5346880"/>
        <c:crosses val="autoZero"/>
        <c:auto val="1"/>
        <c:lblAlgn val="ctr"/>
        <c:lblOffset val="100"/>
        <c:noMultiLvlLbl val="0"/>
      </c:catAx>
      <c:valAx>
        <c:axId val="1425346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534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D" b="1"/>
              <a:t>Davis</a:t>
            </a:r>
            <a:r>
              <a:rPr lang="en-ID" b="1" baseline="0"/>
              <a:t>-Bouldin Index</a:t>
            </a:r>
            <a:endParaRPr lang="en-ID"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 = 3</c:v>
                </c:pt>
              </c:strCache>
            </c:strRef>
          </c:tx>
          <c:spPr>
            <a:solidFill>
              <a:schemeClr val="accent1"/>
            </a:solidFill>
            <a:ln>
              <a:noFill/>
            </a:ln>
            <a:effectLst/>
          </c:spPr>
          <c:invertIfNegative val="0"/>
          <c:cat>
            <c:strRef>
              <c:f>Sheet1!$A$2</c:f>
              <c:strCache>
                <c:ptCount val="1"/>
                <c:pt idx="0">
                  <c:v>Davis Bouldin</c:v>
                </c:pt>
              </c:strCache>
            </c:strRef>
          </c:cat>
          <c:val>
            <c:numRef>
              <c:f>Sheet1!$B$2</c:f>
              <c:numCache>
                <c:formatCode>General</c:formatCode>
                <c:ptCount val="1"/>
                <c:pt idx="0">
                  <c:v>0.95773370000000002</c:v>
                </c:pt>
              </c:numCache>
            </c:numRef>
          </c:val>
          <c:extLst>
            <c:ext xmlns:c16="http://schemas.microsoft.com/office/drawing/2014/chart" uri="{C3380CC4-5D6E-409C-BE32-E72D297353CC}">
              <c16:uniqueId val="{00000000-A204-4B01-B4A7-57287D2D6B08}"/>
            </c:ext>
          </c:extLst>
        </c:ser>
        <c:ser>
          <c:idx val="1"/>
          <c:order val="1"/>
          <c:tx>
            <c:strRef>
              <c:f>Sheet1!$C$1</c:f>
              <c:strCache>
                <c:ptCount val="1"/>
                <c:pt idx="0">
                  <c:v>K = 6</c:v>
                </c:pt>
              </c:strCache>
            </c:strRef>
          </c:tx>
          <c:spPr>
            <a:solidFill>
              <a:schemeClr val="accent2"/>
            </a:solidFill>
            <a:ln>
              <a:noFill/>
            </a:ln>
            <a:effectLst/>
          </c:spPr>
          <c:invertIfNegative val="0"/>
          <c:cat>
            <c:strRef>
              <c:f>Sheet1!$A$2</c:f>
              <c:strCache>
                <c:ptCount val="1"/>
                <c:pt idx="0">
                  <c:v>Davis Bouldin</c:v>
                </c:pt>
              </c:strCache>
            </c:strRef>
          </c:cat>
          <c:val>
            <c:numRef>
              <c:f>Sheet1!$C$2</c:f>
              <c:numCache>
                <c:formatCode>General</c:formatCode>
                <c:ptCount val="1"/>
                <c:pt idx="0">
                  <c:v>0.97206327999999997</c:v>
                </c:pt>
              </c:numCache>
            </c:numRef>
          </c:val>
          <c:extLst>
            <c:ext xmlns:c16="http://schemas.microsoft.com/office/drawing/2014/chart" uri="{C3380CC4-5D6E-409C-BE32-E72D297353CC}">
              <c16:uniqueId val="{00000001-A204-4B01-B4A7-57287D2D6B08}"/>
            </c:ext>
          </c:extLst>
        </c:ser>
        <c:dLbls>
          <c:showLegendKey val="0"/>
          <c:showVal val="0"/>
          <c:showCatName val="0"/>
          <c:showSerName val="0"/>
          <c:showPercent val="0"/>
          <c:showBubbleSize val="0"/>
        </c:dLbls>
        <c:gapWidth val="219"/>
        <c:overlap val="-27"/>
        <c:axId val="1420897184"/>
        <c:axId val="1420889696"/>
      </c:barChart>
      <c:catAx>
        <c:axId val="142089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889696"/>
        <c:crosses val="autoZero"/>
        <c:auto val="1"/>
        <c:lblAlgn val="ctr"/>
        <c:lblOffset val="100"/>
        <c:noMultiLvlLbl val="0"/>
      </c:catAx>
      <c:valAx>
        <c:axId val="142088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897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1" i="0" u="none" strike="noStrike" baseline="0">
                <a:effectLst/>
              </a:rPr>
              <a:t>Calinski-Harabasz Index</a:t>
            </a:r>
            <a:endParaRPr lang="en-ID"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 = 3</c:v>
                </c:pt>
              </c:strCache>
            </c:strRef>
          </c:tx>
          <c:spPr>
            <a:solidFill>
              <a:schemeClr val="accent1"/>
            </a:solidFill>
            <a:ln>
              <a:noFill/>
            </a:ln>
            <a:effectLst/>
          </c:spPr>
          <c:invertIfNegative val="0"/>
          <c:cat>
            <c:strRef>
              <c:f>Sheet1!$A$2</c:f>
              <c:strCache>
                <c:ptCount val="1"/>
                <c:pt idx="0">
                  <c:v>Calinski Harabasz</c:v>
                </c:pt>
              </c:strCache>
            </c:strRef>
          </c:cat>
          <c:val>
            <c:numRef>
              <c:f>Sheet1!$B$2</c:f>
              <c:numCache>
                <c:formatCode>General</c:formatCode>
                <c:ptCount val="1"/>
                <c:pt idx="0">
                  <c:v>2322109.9900000002</c:v>
                </c:pt>
              </c:numCache>
            </c:numRef>
          </c:val>
          <c:extLst>
            <c:ext xmlns:c16="http://schemas.microsoft.com/office/drawing/2014/chart" uri="{C3380CC4-5D6E-409C-BE32-E72D297353CC}">
              <c16:uniqueId val="{00000000-8554-476A-BBE3-DFEFD7A9609E}"/>
            </c:ext>
          </c:extLst>
        </c:ser>
        <c:ser>
          <c:idx val="1"/>
          <c:order val="1"/>
          <c:tx>
            <c:strRef>
              <c:f>Sheet1!$C$1</c:f>
              <c:strCache>
                <c:ptCount val="1"/>
                <c:pt idx="0">
                  <c:v>K = 6</c:v>
                </c:pt>
              </c:strCache>
            </c:strRef>
          </c:tx>
          <c:spPr>
            <a:solidFill>
              <a:schemeClr val="accent2"/>
            </a:solidFill>
            <a:ln>
              <a:noFill/>
            </a:ln>
            <a:effectLst/>
          </c:spPr>
          <c:invertIfNegative val="0"/>
          <c:cat>
            <c:strRef>
              <c:f>Sheet1!$A$2</c:f>
              <c:strCache>
                <c:ptCount val="1"/>
                <c:pt idx="0">
                  <c:v>Calinski Harabasz</c:v>
                </c:pt>
              </c:strCache>
            </c:strRef>
          </c:cat>
          <c:val>
            <c:numRef>
              <c:f>Sheet1!$C$2</c:f>
              <c:numCache>
                <c:formatCode>General</c:formatCode>
                <c:ptCount val="1"/>
                <c:pt idx="0">
                  <c:v>31872650.210000001</c:v>
                </c:pt>
              </c:numCache>
            </c:numRef>
          </c:val>
          <c:extLst>
            <c:ext xmlns:c16="http://schemas.microsoft.com/office/drawing/2014/chart" uri="{C3380CC4-5D6E-409C-BE32-E72D297353CC}">
              <c16:uniqueId val="{00000001-8554-476A-BBE3-DFEFD7A9609E}"/>
            </c:ext>
          </c:extLst>
        </c:ser>
        <c:dLbls>
          <c:showLegendKey val="0"/>
          <c:showVal val="0"/>
          <c:showCatName val="0"/>
          <c:showSerName val="0"/>
          <c:showPercent val="0"/>
          <c:showBubbleSize val="0"/>
        </c:dLbls>
        <c:gapWidth val="219"/>
        <c:overlap val="-27"/>
        <c:axId val="1420897184"/>
        <c:axId val="1420889696"/>
      </c:barChart>
      <c:catAx>
        <c:axId val="142089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889696"/>
        <c:crosses val="autoZero"/>
        <c:auto val="1"/>
        <c:lblAlgn val="ctr"/>
        <c:lblOffset val="100"/>
        <c:noMultiLvlLbl val="0"/>
      </c:catAx>
      <c:valAx>
        <c:axId val="142088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897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D2233-9E26-4EFB-B4CB-3693DD4F7BED}" type="doc">
      <dgm:prSet loTypeId="urn:microsoft.com/office/officeart/2005/8/layout/chevron1" loCatId="process" qsTypeId="urn:microsoft.com/office/officeart/2005/8/quickstyle/simple1" qsCatId="simple" csTypeId="urn:microsoft.com/office/officeart/2005/8/colors/accent1_2" csCatId="accent1" phldr="1"/>
      <dgm:spPr/>
    </dgm:pt>
    <dgm:pt modelId="{4871F326-B49E-46D5-BBB7-A4BE79D75C28}">
      <dgm:prSet phldrT="[Text]"/>
      <dgm:spPr/>
      <dgm:t>
        <a:bodyPr/>
        <a:lstStyle/>
        <a:p>
          <a:r>
            <a:rPr lang="en-US"/>
            <a:t>Background</a:t>
          </a:r>
          <a:endParaRPr lang="en-ID"/>
        </a:p>
      </dgm:t>
    </dgm:pt>
    <dgm:pt modelId="{FD3C5F4B-3CE8-4801-8D76-F0D92CDB38F6}" type="parTrans" cxnId="{3BC8E023-508B-4378-94B7-60C975F7F5B2}">
      <dgm:prSet/>
      <dgm:spPr/>
      <dgm:t>
        <a:bodyPr/>
        <a:lstStyle/>
        <a:p>
          <a:endParaRPr lang="en-ID"/>
        </a:p>
      </dgm:t>
    </dgm:pt>
    <dgm:pt modelId="{D85ECECE-7E9C-4BB5-8442-00F146BF87FE}" type="sibTrans" cxnId="{3BC8E023-508B-4378-94B7-60C975F7F5B2}">
      <dgm:prSet/>
      <dgm:spPr/>
      <dgm:t>
        <a:bodyPr/>
        <a:lstStyle/>
        <a:p>
          <a:endParaRPr lang="en-ID"/>
        </a:p>
      </dgm:t>
    </dgm:pt>
    <dgm:pt modelId="{3FEAB247-9136-439D-A636-7BF5F84A085B}">
      <dgm:prSet phldrT="[Text]"/>
      <dgm:spPr/>
      <dgm:t>
        <a:bodyPr/>
        <a:lstStyle/>
        <a:p>
          <a:r>
            <a:rPr lang="en-US"/>
            <a:t>Data Understanding</a:t>
          </a:r>
          <a:endParaRPr lang="en-ID"/>
        </a:p>
      </dgm:t>
    </dgm:pt>
    <dgm:pt modelId="{622DBAF4-A9D9-4205-A13B-D31F965B4905}" type="parTrans" cxnId="{52D077F6-AB7C-415D-8DAF-1F74EB941707}">
      <dgm:prSet/>
      <dgm:spPr/>
      <dgm:t>
        <a:bodyPr/>
        <a:lstStyle/>
        <a:p>
          <a:endParaRPr lang="en-ID"/>
        </a:p>
      </dgm:t>
    </dgm:pt>
    <dgm:pt modelId="{23FD9C48-15BD-4088-9464-AB683D8FC5D8}" type="sibTrans" cxnId="{52D077F6-AB7C-415D-8DAF-1F74EB941707}">
      <dgm:prSet/>
      <dgm:spPr/>
      <dgm:t>
        <a:bodyPr/>
        <a:lstStyle/>
        <a:p>
          <a:endParaRPr lang="en-ID"/>
        </a:p>
      </dgm:t>
    </dgm:pt>
    <dgm:pt modelId="{19FA6451-1F73-4E0B-BCA6-7E1E964CF830}">
      <dgm:prSet phldrT="[Text]"/>
      <dgm:spPr/>
      <dgm:t>
        <a:bodyPr/>
        <a:lstStyle/>
        <a:p>
          <a:r>
            <a:rPr lang="en-US"/>
            <a:t>EDA &amp; Preprocessing</a:t>
          </a:r>
          <a:endParaRPr lang="en-ID"/>
        </a:p>
      </dgm:t>
    </dgm:pt>
    <dgm:pt modelId="{347D107D-F5AB-4BEA-82AF-3AC8F1E0D981}" type="parTrans" cxnId="{7C32EE21-23F5-4345-A55B-20D1B4DA84A2}">
      <dgm:prSet/>
      <dgm:spPr/>
      <dgm:t>
        <a:bodyPr/>
        <a:lstStyle/>
        <a:p>
          <a:endParaRPr lang="en-ID"/>
        </a:p>
      </dgm:t>
    </dgm:pt>
    <dgm:pt modelId="{8CE3D2ED-CEF4-4249-939E-5AC743257422}" type="sibTrans" cxnId="{7C32EE21-23F5-4345-A55B-20D1B4DA84A2}">
      <dgm:prSet/>
      <dgm:spPr/>
      <dgm:t>
        <a:bodyPr/>
        <a:lstStyle/>
        <a:p>
          <a:endParaRPr lang="en-ID"/>
        </a:p>
      </dgm:t>
    </dgm:pt>
    <dgm:pt modelId="{1ED8C850-CFF8-41BA-BED0-57371DEFAED7}">
      <dgm:prSet phldrT="[Text]"/>
      <dgm:spPr/>
      <dgm:t>
        <a:bodyPr/>
        <a:lstStyle/>
        <a:p>
          <a:r>
            <a:rPr lang="en-US"/>
            <a:t>Modelling &amp; Evaluation</a:t>
          </a:r>
          <a:endParaRPr lang="en-ID"/>
        </a:p>
      </dgm:t>
    </dgm:pt>
    <dgm:pt modelId="{C565C605-8F9C-4FE7-B7DE-DD4A6D5A1EC9}" type="parTrans" cxnId="{D3872C34-CDCA-4CBC-9843-445756D30EC1}">
      <dgm:prSet/>
      <dgm:spPr/>
      <dgm:t>
        <a:bodyPr/>
        <a:lstStyle/>
        <a:p>
          <a:endParaRPr lang="en-ID"/>
        </a:p>
      </dgm:t>
    </dgm:pt>
    <dgm:pt modelId="{80D23981-29F9-434C-A485-8F1F593E03D2}" type="sibTrans" cxnId="{D3872C34-CDCA-4CBC-9843-445756D30EC1}">
      <dgm:prSet/>
      <dgm:spPr/>
      <dgm:t>
        <a:bodyPr/>
        <a:lstStyle/>
        <a:p>
          <a:endParaRPr lang="en-ID"/>
        </a:p>
      </dgm:t>
    </dgm:pt>
    <dgm:pt modelId="{349D7D27-0134-4B08-905B-E5D9A4D355DE}">
      <dgm:prSet phldrT="[Text]"/>
      <dgm:spPr/>
      <dgm:t>
        <a:bodyPr/>
        <a:lstStyle/>
        <a:p>
          <a:r>
            <a:rPr lang="en-US"/>
            <a:t>Suggestion &amp; Conclusion</a:t>
          </a:r>
          <a:endParaRPr lang="en-ID"/>
        </a:p>
      </dgm:t>
    </dgm:pt>
    <dgm:pt modelId="{4A2A391D-068A-4E21-AB9C-92556DF8BE90}" type="parTrans" cxnId="{AD641890-DD1F-4E58-B358-4D50BA13E547}">
      <dgm:prSet/>
      <dgm:spPr/>
      <dgm:t>
        <a:bodyPr/>
        <a:lstStyle/>
        <a:p>
          <a:endParaRPr lang="en-ID"/>
        </a:p>
      </dgm:t>
    </dgm:pt>
    <dgm:pt modelId="{3378D4BB-2C95-4533-B77E-35D998A430EA}" type="sibTrans" cxnId="{AD641890-DD1F-4E58-B358-4D50BA13E547}">
      <dgm:prSet/>
      <dgm:spPr/>
      <dgm:t>
        <a:bodyPr/>
        <a:lstStyle/>
        <a:p>
          <a:endParaRPr lang="en-ID"/>
        </a:p>
      </dgm:t>
    </dgm:pt>
    <dgm:pt modelId="{0B9F3450-194F-42D4-8CC3-B45D694303CF}" type="pres">
      <dgm:prSet presAssocID="{B31D2233-9E26-4EFB-B4CB-3693DD4F7BED}" presName="Name0" presStyleCnt="0">
        <dgm:presLayoutVars>
          <dgm:dir/>
          <dgm:animLvl val="lvl"/>
          <dgm:resizeHandles val="exact"/>
        </dgm:presLayoutVars>
      </dgm:prSet>
      <dgm:spPr/>
    </dgm:pt>
    <dgm:pt modelId="{BA46C6F4-21F3-4F5B-96A8-4EA45C1BAD33}" type="pres">
      <dgm:prSet presAssocID="{4871F326-B49E-46D5-BBB7-A4BE79D75C28}" presName="parTxOnly" presStyleLbl="node1" presStyleIdx="0" presStyleCnt="5">
        <dgm:presLayoutVars>
          <dgm:chMax val="0"/>
          <dgm:chPref val="0"/>
          <dgm:bulletEnabled val="1"/>
        </dgm:presLayoutVars>
      </dgm:prSet>
      <dgm:spPr/>
    </dgm:pt>
    <dgm:pt modelId="{4DE87671-221D-4292-B277-93EEEE2D3ED3}" type="pres">
      <dgm:prSet presAssocID="{D85ECECE-7E9C-4BB5-8442-00F146BF87FE}" presName="parTxOnlySpace" presStyleCnt="0"/>
      <dgm:spPr/>
    </dgm:pt>
    <dgm:pt modelId="{26195C67-802D-4C57-8436-43BC4F280BBF}" type="pres">
      <dgm:prSet presAssocID="{3FEAB247-9136-439D-A636-7BF5F84A085B}" presName="parTxOnly" presStyleLbl="node1" presStyleIdx="1" presStyleCnt="5">
        <dgm:presLayoutVars>
          <dgm:chMax val="0"/>
          <dgm:chPref val="0"/>
          <dgm:bulletEnabled val="1"/>
        </dgm:presLayoutVars>
      </dgm:prSet>
      <dgm:spPr/>
    </dgm:pt>
    <dgm:pt modelId="{F110D5E2-1B37-406B-8A7A-2538C15A9068}" type="pres">
      <dgm:prSet presAssocID="{23FD9C48-15BD-4088-9464-AB683D8FC5D8}" presName="parTxOnlySpace" presStyleCnt="0"/>
      <dgm:spPr/>
    </dgm:pt>
    <dgm:pt modelId="{D1BDD033-6892-40A6-8F50-BFD45FA84578}" type="pres">
      <dgm:prSet presAssocID="{19FA6451-1F73-4E0B-BCA6-7E1E964CF830}" presName="parTxOnly" presStyleLbl="node1" presStyleIdx="2" presStyleCnt="5">
        <dgm:presLayoutVars>
          <dgm:chMax val="0"/>
          <dgm:chPref val="0"/>
          <dgm:bulletEnabled val="1"/>
        </dgm:presLayoutVars>
      </dgm:prSet>
      <dgm:spPr/>
    </dgm:pt>
    <dgm:pt modelId="{E88BA8A3-2E9B-4B68-906A-FB89D6519DF3}" type="pres">
      <dgm:prSet presAssocID="{8CE3D2ED-CEF4-4249-939E-5AC743257422}" presName="parTxOnlySpace" presStyleCnt="0"/>
      <dgm:spPr/>
    </dgm:pt>
    <dgm:pt modelId="{FF6AF701-4C8E-42A3-B342-1E488365F88C}" type="pres">
      <dgm:prSet presAssocID="{1ED8C850-CFF8-41BA-BED0-57371DEFAED7}" presName="parTxOnly" presStyleLbl="node1" presStyleIdx="3" presStyleCnt="5">
        <dgm:presLayoutVars>
          <dgm:chMax val="0"/>
          <dgm:chPref val="0"/>
          <dgm:bulletEnabled val="1"/>
        </dgm:presLayoutVars>
      </dgm:prSet>
      <dgm:spPr/>
    </dgm:pt>
    <dgm:pt modelId="{4EFF6830-CBF8-4905-A3DF-AAB1283AA15F}" type="pres">
      <dgm:prSet presAssocID="{80D23981-29F9-434C-A485-8F1F593E03D2}" presName="parTxOnlySpace" presStyleCnt="0"/>
      <dgm:spPr/>
    </dgm:pt>
    <dgm:pt modelId="{A7343215-521F-4C52-811F-FC800B598E13}" type="pres">
      <dgm:prSet presAssocID="{349D7D27-0134-4B08-905B-E5D9A4D355DE}" presName="parTxOnly" presStyleLbl="node1" presStyleIdx="4" presStyleCnt="5">
        <dgm:presLayoutVars>
          <dgm:chMax val="0"/>
          <dgm:chPref val="0"/>
          <dgm:bulletEnabled val="1"/>
        </dgm:presLayoutVars>
      </dgm:prSet>
      <dgm:spPr/>
    </dgm:pt>
  </dgm:ptLst>
  <dgm:cxnLst>
    <dgm:cxn modelId="{7C32EE21-23F5-4345-A55B-20D1B4DA84A2}" srcId="{B31D2233-9E26-4EFB-B4CB-3693DD4F7BED}" destId="{19FA6451-1F73-4E0B-BCA6-7E1E964CF830}" srcOrd="2" destOrd="0" parTransId="{347D107D-F5AB-4BEA-82AF-3AC8F1E0D981}" sibTransId="{8CE3D2ED-CEF4-4249-939E-5AC743257422}"/>
    <dgm:cxn modelId="{3BC8E023-508B-4378-94B7-60C975F7F5B2}" srcId="{B31D2233-9E26-4EFB-B4CB-3693DD4F7BED}" destId="{4871F326-B49E-46D5-BBB7-A4BE79D75C28}" srcOrd="0" destOrd="0" parTransId="{FD3C5F4B-3CE8-4801-8D76-F0D92CDB38F6}" sibTransId="{D85ECECE-7E9C-4BB5-8442-00F146BF87FE}"/>
    <dgm:cxn modelId="{ADD2FC23-9818-4490-9C9F-A83F7847DF93}" type="presOf" srcId="{4871F326-B49E-46D5-BBB7-A4BE79D75C28}" destId="{BA46C6F4-21F3-4F5B-96A8-4EA45C1BAD33}" srcOrd="0" destOrd="0" presId="urn:microsoft.com/office/officeart/2005/8/layout/chevron1"/>
    <dgm:cxn modelId="{B7873030-5212-489E-A8D7-661ED584C775}" type="presOf" srcId="{1ED8C850-CFF8-41BA-BED0-57371DEFAED7}" destId="{FF6AF701-4C8E-42A3-B342-1E488365F88C}" srcOrd="0" destOrd="0" presId="urn:microsoft.com/office/officeart/2005/8/layout/chevron1"/>
    <dgm:cxn modelId="{D3872C34-CDCA-4CBC-9843-445756D30EC1}" srcId="{B31D2233-9E26-4EFB-B4CB-3693DD4F7BED}" destId="{1ED8C850-CFF8-41BA-BED0-57371DEFAED7}" srcOrd="3" destOrd="0" parTransId="{C565C605-8F9C-4FE7-B7DE-DD4A6D5A1EC9}" sibTransId="{80D23981-29F9-434C-A485-8F1F593E03D2}"/>
    <dgm:cxn modelId="{FA619B41-1996-4E23-AF52-C18EABE85770}" type="presOf" srcId="{B31D2233-9E26-4EFB-B4CB-3693DD4F7BED}" destId="{0B9F3450-194F-42D4-8CC3-B45D694303CF}" srcOrd="0" destOrd="0" presId="urn:microsoft.com/office/officeart/2005/8/layout/chevron1"/>
    <dgm:cxn modelId="{C5AAD677-0B2F-4F0D-AF28-C1F13F39D961}" type="presOf" srcId="{349D7D27-0134-4B08-905B-E5D9A4D355DE}" destId="{A7343215-521F-4C52-811F-FC800B598E13}" srcOrd="0" destOrd="0" presId="urn:microsoft.com/office/officeart/2005/8/layout/chevron1"/>
    <dgm:cxn modelId="{49B78584-A5E8-4290-A079-5693FF2C01AF}" type="presOf" srcId="{3FEAB247-9136-439D-A636-7BF5F84A085B}" destId="{26195C67-802D-4C57-8436-43BC4F280BBF}" srcOrd="0" destOrd="0" presId="urn:microsoft.com/office/officeart/2005/8/layout/chevron1"/>
    <dgm:cxn modelId="{AD641890-DD1F-4E58-B358-4D50BA13E547}" srcId="{B31D2233-9E26-4EFB-B4CB-3693DD4F7BED}" destId="{349D7D27-0134-4B08-905B-E5D9A4D355DE}" srcOrd="4" destOrd="0" parTransId="{4A2A391D-068A-4E21-AB9C-92556DF8BE90}" sibTransId="{3378D4BB-2C95-4533-B77E-35D998A430EA}"/>
    <dgm:cxn modelId="{376D8CB9-50C3-4267-BCD9-4B203E1ADDE5}" type="presOf" srcId="{19FA6451-1F73-4E0B-BCA6-7E1E964CF830}" destId="{D1BDD033-6892-40A6-8F50-BFD45FA84578}" srcOrd="0" destOrd="0" presId="urn:microsoft.com/office/officeart/2005/8/layout/chevron1"/>
    <dgm:cxn modelId="{52D077F6-AB7C-415D-8DAF-1F74EB941707}" srcId="{B31D2233-9E26-4EFB-B4CB-3693DD4F7BED}" destId="{3FEAB247-9136-439D-A636-7BF5F84A085B}" srcOrd="1" destOrd="0" parTransId="{622DBAF4-A9D9-4205-A13B-D31F965B4905}" sibTransId="{23FD9C48-15BD-4088-9464-AB683D8FC5D8}"/>
    <dgm:cxn modelId="{47830B5B-38EF-4D2F-995B-C56179839BF5}" type="presParOf" srcId="{0B9F3450-194F-42D4-8CC3-B45D694303CF}" destId="{BA46C6F4-21F3-4F5B-96A8-4EA45C1BAD33}" srcOrd="0" destOrd="0" presId="urn:microsoft.com/office/officeart/2005/8/layout/chevron1"/>
    <dgm:cxn modelId="{606C56C5-221D-4856-90F0-44189D02707C}" type="presParOf" srcId="{0B9F3450-194F-42D4-8CC3-B45D694303CF}" destId="{4DE87671-221D-4292-B277-93EEEE2D3ED3}" srcOrd="1" destOrd="0" presId="urn:microsoft.com/office/officeart/2005/8/layout/chevron1"/>
    <dgm:cxn modelId="{DAD6D5C8-049B-4964-B3D6-67021F1A2503}" type="presParOf" srcId="{0B9F3450-194F-42D4-8CC3-B45D694303CF}" destId="{26195C67-802D-4C57-8436-43BC4F280BBF}" srcOrd="2" destOrd="0" presId="urn:microsoft.com/office/officeart/2005/8/layout/chevron1"/>
    <dgm:cxn modelId="{3ABB4872-B7D9-4C4F-A19F-B2F53DC529E2}" type="presParOf" srcId="{0B9F3450-194F-42D4-8CC3-B45D694303CF}" destId="{F110D5E2-1B37-406B-8A7A-2538C15A9068}" srcOrd="3" destOrd="0" presId="urn:microsoft.com/office/officeart/2005/8/layout/chevron1"/>
    <dgm:cxn modelId="{2B99CA84-FFEB-4BDD-A379-8C1E06B5E404}" type="presParOf" srcId="{0B9F3450-194F-42D4-8CC3-B45D694303CF}" destId="{D1BDD033-6892-40A6-8F50-BFD45FA84578}" srcOrd="4" destOrd="0" presId="urn:microsoft.com/office/officeart/2005/8/layout/chevron1"/>
    <dgm:cxn modelId="{F8E01B06-91A8-45BE-BE35-03334D29E502}" type="presParOf" srcId="{0B9F3450-194F-42D4-8CC3-B45D694303CF}" destId="{E88BA8A3-2E9B-4B68-906A-FB89D6519DF3}" srcOrd="5" destOrd="0" presId="urn:microsoft.com/office/officeart/2005/8/layout/chevron1"/>
    <dgm:cxn modelId="{E4FA7892-7188-4054-986E-D92801E2BA11}" type="presParOf" srcId="{0B9F3450-194F-42D4-8CC3-B45D694303CF}" destId="{FF6AF701-4C8E-42A3-B342-1E488365F88C}" srcOrd="6" destOrd="0" presId="urn:microsoft.com/office/officeart/2005/8/layout/chevron1"/>
    <dgm:cxn modelId="{0889947E-A3F9-4017-9364-54432A995FBA}" type="presParOf" srcId="{0B9F3450-194F-42D4-8CC3-B45D694303CF}" destId="{4EFF6830-CBF8-4905-A3DF-AAB1283AA15F}" srcOrd="7" destOrd="0" presId="urn:microsoft.com/office/officeart/2005/8/layout/chevron1"/>
    <dgm:cxn modelId="{D9B4B5AD-3C40-4EC6-8563-A58068E50B5E}" type="presParOf" srcId="{0B9F3450-194F-42D4-8CC3-B45D694303CF}" destId="{A7343215-521F-4C52-811F-FC800B598E1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C9EA99-A9D4-4C42-9C45-05F4B25376C7}" type="doc">
      <dgm:prSet loTypeId="urn:microsoft.com/office/officeart/2005/8/layout/chevron1" loCatId="process" qsTypeId="urn:microsoft.com/office/officeart/2005/8/quickstyle/simple1" qsCatId="simple" csTypeId="urn:microsoft.com/office/officeart/2005/8/colors/accent1_2" csCatId="accent1" phldr="1"/>
      <dgm:spPr/>
    </dgm:pt>
    <dgm:pt modelId="{F6323F81-D447-47B4-94A0-573A2D297C12}">
      <dgm:prSet phldrT="[Text]"/>
      <dgm:spPr/>
      <dgm:t>
        <a:bodyPr/>
        <a:lstStyle/>
        <a:p>
          <a:r>
            <a:rPr lang="en-US"/>
            <a:t>Data Preprocessing</a:t>
          </a:r>
          <a:endParaRPr lang="en-ID"/>
        </a:p>
      </dgm:t>
    </dgm:pt>
    <dgm:pt modelId="{1206FAC0-9054-46AC-BAA4-7DBA13CE36A9}" type="parTrans" cxnId="{C6E46451-F2F9-43DF-9DB0-728A77099FE3}">
      <dgm:prSet/>
      <dgm:spPr/>
      <dgm:t>
        <a:bodyPr/>
        <a:lstStyle/>
        <a:p>
          <a:endParaRPr lang="en-ID"/>
        </a:p>
      </dgm:t>
    </dgm:pt>
    <dgm:pt modelId="{CD8FC5D4-F9F1-41A2-81C8-B46F2B05EF5F}" type="sibTrans" cxnId="{C6E46451-F2F9-43DF-9DB0-728A77099FE3}">
      <dgm:prSet/>
      <dgm:spPr/>
      <dgm:t>
        <a:bodyPr/>
        <a:lstStyle/>
        <a:p>
          <a:endParaRPr lang="en-ID"/>
        </a:p>
      </dgm:t>
    </dgm:pt>
    <dgm:pt modelId="{268AAA8D-C552-475B-BB37-1B1DE0904A60}">
      <dgm:prSet phldrT="[Text]"/>
      <dgm:spPr/>
      <dgm:t>
        <a:bodyPr/>
        <a:lstStyle/>
        <a:p>
          <a:r>
            <a:rPr lang="en-US"/>
            <a:t>Exploratory Data Analysis</a:t>
          </a:r>
          <a:endParaRPr lang="en-ID"/>
        </a:p>
      </dgm:t>
    </dgm:pt>
    <dgm:pt modelId="{A01FE337-E6C6-4CEE-9F59-E9B7850E1AA5}" type="parTrans" cxnId="{7251F066-1307-4441-BC16-9AD13DA3946B}">
      <dgm:prSet/>
      <dgm:spPr/>
      <dgm:t>
        <a:bodyPr/>
        <a:lstStyle/>
        <a:p>
          <a:endParaRPr lang="en-ID"/>
        </a:p>
      </dgm:t>
    </dgm:pt>
    <dgm:pt modelId="{7F51EA3D-97F2-4B66-AE57-2848778B301F}" type="sibTrans" cxnId="{7251F066-1307-4441-BC16-9AD13DA3946B}">
      <dgm:prSet/>
      <dgm:spPr/>
      <dgm:t>
        <a:bodyPr/>
        <a:lstStyle/>
        <a:p>
          <a:endParaRPr lang="en-ID"/>
        </a:p>
      </dgm:t>
    </dgm:pt>
    <dgm:pt modelId="{D5275C16-7D67-44AC-878B-583ED8224130}">
      <dgm:prSet phldrT="[Text]"/>
      <dgm:spPr/>
      <dgm:t>
        <a:bodyPr/>
        <a:lstStyle/>
        <a:p>
          <a:r>
            <a:rPr lang="en-US"/>
            <a:t>K Means Clustering</a:t>
          </a:r>
          <a:endParaRPr lang="en-ID"/>
        </a:p>
      </dgm:t>
    </dgm:pt>
    <dgm:pt modelId="{CD05D334-1AC7-41F6-B506-5DA228CA7DDF}" type="parTrans" cxnId="{8E772458-E3AB-40C1-A01F-2DF50272B6CD}">
      <dgm:prSet/>
      <dgm:spPr/>
      <dgm:t>
        <a:bodyPr/>
        <a:lstStyle/>
        <a:p>
          <a:endParaRPr lang="en-ID"/>
        </a:p>
      </dgm:t>
    </dgm:pt>
    <dgm:pt modelId="{4381DD05-31B3-40D4-9934-74DE9D8E87E6}" type="sibTrans" cxnId="{8E772458-E3AB-40C1-A01F-2DF50272B6CD}">
      <dgm:prSet/>
      <dgm:spPr/>
      <dgm:t>
        <a:bodyPr/>
        <a:lstStyle/>
        <a:p>
          <a:endParaRPr lang="en-ID"/>
        </a:p>
      </dgm:t>
    </dgm:pt>
    <dgm:pt modelId="{AAC8A6E8-461D-483C-88A8-A1A3F304F609}">
      <dgm:prSet phldrT="[Text]"/>
      <dgm:spPr/>
      <dgm:t>
        <a:bodyPr/>
        <a:lstStyle/>
        <a:p>
          <a:r>
            <a:rPr lang="en-US"/>
            <a:t>Hyperparameter Tuning</a:t>
          </a:r>
          <a:endParaRPr lang="en-ID"/>
        </a:p>
      </dgm:t>
    </dgm:pt>
    <dgm:pt modelId="{DCB0EE7B-338F-4D7F-99A3-9AC722B5DC5D}" type="parTrans" cxnId="{DBDE182E-291E-468A-A0F7-DE3825102965}">
      <dgm:prSet/>
      <dgm:spPr/>
      <dgm:t>
        <a:bodyPr/>
        <a:lstStyle/>
        <a:p>
          <a:endParaRPr lang="en-ID"/>
        </a:p>
      </dgm:t>
    </dgm:pt>
    <dgm:pt modelId="{E0F9C10C-AC7E-420A-9E03-1A694E30FBDC}" type="sibTrans" cxnId="{DBDE182E-291E-468A-A0F7-DE3825102965}">
      <dgm:prSet/>
      <dgm:spPr/>
      <dgm:t>
        <a:bodyPr/>
        <a:lstStyle/>
        <a:p>
          <a:endParaRPr lang="en-ID"/>
        </a:p>
      </dgm:t>
    </dgm:pt>
    <dgm:pt modelId="{266E9674-2C81-4978-A301-CE6F14DF1CE4}">
      <dgm:prSet phldrT="[Text]"/>
      <dgm:spPr/>
      <dgm:t>
        <a:bodyPr/>
        <a:lstStyle/>
        <a:p>
          <a:r>
            <a:rPr lang="en-US"/>
            <a:t>Re Modelling</a:t>
          </a:r>
          <a:endParaRPr lang="en-ID"/>
        </a:p>
      </dgm:t>
    </dgm:pt>
    <dgm:pt modelId="{5CA2F091-ECC7-4CDB-BF3B-1133B24509AA}" type="parTrans" cxnId="{6A58FE28-ED8D-48E5-8963-1FC1DDFE3454}">
      <dgm:prSet/>
      <dgm:spPr/>
      <dgm:t>
        <a:bodyPr/>
        <a:lstStyle/>
        <a:p>
          <a:endParaRPr lang="en-ID"/>
        </a:p>
      </dgm:t>
    </dgm:pt>
    <dgm:pt modelId="{92971A80-44A2-4052-913A-E4DDA3929C35}" type="sibTrans" cxnId="{6A58FE28-ED8D-48E5-8963-1FC1DDFE3454}">
      <dgm:prSet/>
      <dgm:spPr/>
      <dgm:t>
        <a:bodyPr/>
        <a:lstStyle/>
        <a:p>
          <a:endParaRPr lang="en-ID"/>
        </a:p>
      </dgm:t>
    </dgm:pt>
    <dgm:pt modelId="{ED2A69F8-0B51-43B1-859E-33C0FB539161}">
      <dgm:prSet phldrT="[Text]"/>
      <dgm:spPr/>
      <dgm:t>
        <a:bodyPr/>
        <a:lstStyle/>
        <a:p>
          <a:r>
            <a:rPr lang="en-US"/>
            <a:t>Visualisation</a:t>
          </a:r>
          <a:endParaRPr lang="en-ID"/>
        </a:p>
      </dgm:t>
    </dgm:pt>
    <dgm:pt modelId="{D9D5EB6F-A2C0-4482-BF58-B88474CB1E12}" type="parTrans" cxnId="{74E648B5-8475-4080-ABC2-525F45191D68}">
      <dgm:prSet/>
      <dgm:spPr/>
      <dgm:t>
        <a:bodyPr/>
        <a:lstStyle/>
        <a:p>
          <a:endParaRPr lang="en-ID"/>
        </a:p>
      </dgm:t>
    </dgm:pt>
    <dgm:pt modelId="{7BE4B701-A48A-415C-BE85-DDC7FFC78E1D}" type="sibTrans" cxnId="{74E648B5-8475-4080-ABC2-525F45191D68}">
      <dgm:prSet/>
      <dgm:spPr/>
      <dgm:t>
        <a:bodyPr/>
        <a:lstStyle/>
        <a:p>
          <a:endParaRPr lang="en-ID"/>
        </a:p>
      </dgm:t>
    </dgm:pt>
    <dgm:pt modelId="{B9FB968A-ED68-4FD9-8FDA-0F35D17FADFE}" type="pres">
      <dgm:prSet presAssocID="{DEC9EA99-A9D4-4C42-9C45-05F4B25376C7}" presName="Name0" presStyleCnt="0">
        <dgm:presLayoutVars>
          <dgm:dir/>
          <dgm:animLvl val="lvl"/>
          <dgm:resizeHandles val="exact"/>
        </dgm:presLayoutVars>
      </dgm:prSet>
      <dgm:spPr/>
    </dgm:pt>
    <dgm:pt modelId="{CB606323-4853-41BB-AA3D-0CA968D1380A}" type="pres">
      <dgm:prSet presAssocID="{F6323F81-D447-47B4-94A0-573A2D297C12}" presName="parTxOnly" presStyleLbl="node1" presStyleIdx="0" presStyleCnt="6">
        <dgm:presLayoutVars>
          <dgm:chMax val="0"/>
          <dgm:chPref val="0"/>
          <dgm:bulletEnabled val="1"/>
        </dgm:presLayoutVars>
      </dgm:prSet>
      <dgm:spPr/>
    </dgm:pt>
    <dgm:pt modelId="{5D817288-C47D-48E7-B242-EDFB0CF864A6}" type="pres">
      <dgm:prSet presAssocID="{CD8FC5D4-F9F1-41A2-81C8-B46F2B05EF5F}" presName="parTxOnlySpace" presStyleCnt="0"/>
      <dgm:spPr/>
    </dgm:pt>
    <dgm:pt modelId="{6AA07FF1-26E3-4FCC-AA3F-15340B549CCF}" type="pres">
      <dgm:prSet presAssocID="{268AAA8D-C552-475B-BB37-1B1DE0904A60}" presName="parTxOnly" presStyleLbl="node1" presStyleIdx="1" presStyleCnt="6">
        <dgm:presLayoutVars>
          <dgm:chMax val="0"/>
          <dgm:chPref val="0"/>
          <dgm:bulletEnabled val="1"/>
        </dgm:presLayoutVars>
      </dgm:prSet>
      <dgm:spPr/>
    </dgm:pt>
    <dgm:pt modelId="{241401BD-089E-4ECD-A8ED-542D47A748B8}" type="pres">
      <dgm:prSet presAssocID="{7F51EA3D-97F2-4B66-AE57-2848778B301F}" presName="parTxOnlySpace" presStyleCnt="0"/>
      <dgm:spPr/>
    </dgm:pt>
    <dgm:pt modelId="{1570F8DD-54AB-4593-9D60-31686D625E7F}" type="pres">
      <dgm:prSet presAssocID="{D5275C16-7D67-44AC-878B-583ED8224130}" presName="parTxOnly" presStyleLbl="node1" presStyleIdx="2" presStyleCnt="6">
        <dgm:presLayoutVars>
          <dgm:chMax val="0"/>
          <dgm:chPref val="0"/>
          <dgm:bulletEnabled val="1"/>
        </dgm:presLayoutVars>
      </dgm:prSet>
      <dgm:spPr/>
    </dgm:pt>
    <dgm:pt modelId="{BB5A19FA-C777-4363-9973-87B7775D33D3}" type="pres">
      <dgm:prSet presAssocID="{4381DD05-31B3-40D4-9934-74DE9D8E87E6}" presName="parTxOnlySpace" presStyleCnt="0"/>
      <dgm:spPr/>
    </dgm:pt>
    <dgm:pt modelId="{32B8A228-38F5-4A72-9C9D-E853EB3AE621}" type="pres">
      <dgm:prSet presAssocID="{AAC8A6E8-461D-483C-88A8-A1A3F304F609}" presName="parTxOnly" presStyleLbl="node1" presStyleIdx="3" presStyleCnt="6">
        <dgm:presLayoutVars>
          <dgm:chMax val="0"/>
          <dgm:chPref val="0"/>
          <dgm:bulletEnabled val="1"/>
        </dgm:presLayoutVars>
      </dgm:prSet>
      <dgm:spPr/>
    </dgm:pt>
    <dgm:pt modelId="{99C4C367-75FC-421D-A57A-B04A38D6D94E}" type="pres">
      <dgm:prSet presAssocID="{E0F9C10C-AC7E-420A-9E03-1A694E30FBDC}" presName="parTxOnlySpace" presStyleCnt="0"/>
      <dgm:spPr/>
    </dgm:pt>
    <dgm:pt modelId="{E9D62C9E-5F4E-4B5F-A823-584310CB964E}" type="pres">
      <dgm:prSet presAssocID="{266E9674-2C81-4978-A301-CE6F14DF1CE4}" presName="parTxOnly" presStyleLbl="node1" presStyleIdx="4" presStyleCnt="6">
        <dgm:presLayoutVars>
          <dgm:chMax val="0"/>
          <dgm:chPref val="0"/>
          <dgm:bulletEnabled val="1"/>
        </dgm:presLayoutVars>
      </dgm:prSet>
      <dgm:spPr/>
    </dgm:pt>
    <dgm:pt modelId="{0DFD76BE-256B-4C61-A540-37BA150DE4ED}" type="pres">
      <dgm:prSet presAssocID="{92971A80-44A2-4052-913A-E4DDA3929C35}" presName="parTxOnlySpace" presStyleCnt="0"/>
      <dgm:spPr/>
    </dgm:pt>
    <dgm:pt modelId="{ADFC91AE-C5BD-4EB9-89FE-D4071196B14E}" type="pres">
      <dgm:prSet presAssocID="{ED2A69F8-0B51-43B1-859E-33C0FB539161}" presName="parTxOnly" presStyleLbl="node1" presStyleIdx="5" presStyleCnt="6">
        <dgm:presLayoutVars>
          <dgm:chMax val="0"/>
          <dgm:chPref val="0"/>
          <dgm:bulletEnabled val="1"/>
        </dgm:presLayoutVars>
      </dgm:prSet>
      <dgm:spPr/>
    </dgm:pt>
  </dgm:ptLst>
  <dgm:cxnLst>
    <dgm:cxn modelId="{6A58FE28-ED8D-48E5-8963-1FC1DDFE3454}" srcId="{DEC9EA99-A9D4-4C42-9C45-05F4B25376C7}" destId="{266E9674-2C81-4978-A301-CE6F14DF1CE4}" srcOrd="4" destOrd="0" parTransId="{5CA2F091-ECC7-4CDB-BF3B-1133B24509AA}" sibTransId="{92971A80-44A2-4052-913A-E4DDA3929C35}"/>
    <dgm:cxn modelId="{DBDE182E-291E-468A-A0F7-DE3825102965}" srcId="{DEC9EA99-A9D4-4C42-9C45-05F4B25376C7}" destId="{AAC8A6E8-461D-483C-88A8-A1A3F304F609}" srcOrd="3" destOrd="0" parTransId="{DCB0EE7B-338F-4D7F-99A3-9AC722B5DC5D}" sibTransId="{E0F9C10C-AC7E-420A-9E03-1A694E30FBDC}"/>
    <dgm:cxn modelId="{85A67743-BE7D-48EF-9AD3-808E360D38FD}" type="presOf" srcId="{266E9674-2C81-4978-A301-CE6F14DF1CE4}" destId="{E9D62C9E-5F4E-4B5F-A823-584310CB964E}" srcOrd="0" destOrd="0" presId="urn:microsoft.com/office/officeart/2005/8/layout/chevron1"/>
    <dgm:cxn modelId="{7251F066-1307-4441-BC16-9AD13DA3946B}" srcId="{DEC9EA99-A9D4-4C42-9C45-05F4B25376C7}" destId="{268AAA8D-C552-475B-BB37-1B1DE0904A60}" srcOrd="1" destOrd="0" parTransId="{A01FE337-E6C6-4CEE-9F59-E9B7850E1AA5}" sibTransId="{7F51EA3D-97F2-4B66-AE57-2848778B301F}"/>
    <dgm:cxn modelId="{6D64A24E-66EE-4330-9081-53B7F5C65104}" type="presOf" srcId="{D5275C16-7D67-44AC-878B-583ED8224130}" destId="{1570F8DD-54AB-4593-9D60-31686D625E7F}" srcOrd="0" destOrd="0" presId="urn:microsoft.com/office/officeart/2005/8/layout/chevron1"/>
    <dgm:cxn modelId="{C6E46451-F2F9-43DF-9DB0-728A77099FE3}" srcId="{DEC9EA99-A9D4-4C42-9C45-05F4B25376C7}" destId="{F6323F81-D447-47B4-94A0-573A2D297C12}" srcOrd="0" destOrd="0" parTransId="{1206FAC0-9054-46AC-BAA4-7DBA13CE36A9}" sibTransId="{CD8FC5D4-F9F1-41A2-81C8-B46F2B05EF5F}"/>
    <dgm:cxn modelId="{8E772458-E3AB-40C1-A01F-2DF50272B6CD}" srcId="{DEC9EA99-A9D4-4C42-9C45-05F4B25376C7}" destId="{D5275C16-7D67-44AC-878B-583ED8224130}" srcOrd="2" destOrd="0" parTransId="{CD05D334-1AC7-41F6-B506-5DA228CA7DDF}" sibTransId="{4381DD05-31B3-40D4-9934-74DE9D8E87E6}"/>
    <dgm:cxn modelId="{49D4A3A5-0994-49BE-A58A-0638AAEAF39D}" type="presOf" srcId="{ED2A69F8-0B51-43B1-859E-33C0FB539161}" destId="{ADFC91AE-C5BD-4EB9-89FE-D4071196B14E}" srcOrd="0" destOrd="0" presId="urn:microsoft.com/office/officeart/2005/8/layout/chevron1"/>
    <dgm:cxn modelId="{868200A6-FDD2-4301-AFC2-32C5C100DCA3}" type="presOf" srcId="{AAC8A6E8-461D-483C-88A8-A1A3F304F609}" destId="{32B8A228-38F5-4A72-9C9D-E853EB3AE621}" srcOrd="0" destOrd="0" presId="urn:microsoft.com/office/officeart/2005/8/layout/chevron1"/>
    <dgm:cxn modelId="{74E648B5-8475-4080-ABC2-525F45191D68}" srcId="{DEC9EA99-A9D4-4C42-9C45-05F4B25376C7}" destId="{ED2A69F8-0B51-43B1-859E-33C0FB539161}" srcOrd="5" destOrd="0" parTransId="{D9D5EB6F-A2C0-4482-BF58-B88474CB1E12}" sibTransId="{7BE4B701-A48A-415C-BE85-DDC7FFC78E1D}"/>
    <dgm:cxn modelId="{8F0265BF-29EB-4A47-90B0-BF9E1BD21B4C}" type="presOf" srcId="{268AAA8D-C552-475B-BB37-1B1DE0904A60}" destId="{6AA07FF1-26E3-4FCC-AA3F-15340B549CCF}" srcOrd="0" destOrd="0" presId="urn:microsoft.com/office/officeart/2005/8/layout/chevron1"/>
    <dgm:cxn modelId="{57530CD9-21F5-49CB-9C59-D9558C62B085}" type="presOf" srcId="{DEC9EA99-A9D4-4C42-9C45-05F4B25376C7}" destId="{B9FB968A-ED68-4FD9-8FDA-0F35D17FADFE}" srcOrd="0" destOrd="0" presId="urn:microsoft.com/office/officeart/2005/8/layout/chevron1"/>
    <dgm:cxn modelId="{21D8F2FF-9643-4665-930D-68FEE4829848}" type="presOf" srcId="{F6323F81-D447-47B4-94A0-573A2D297C12}" destId="{CB606323-4853-41BB-AA3D-0CA968D1380A}" srcOrd="0" destOrd="0" presId="urn:microsoft.com/office/officeart/2005/8/layout/chevron1"/>
    <dgm:cxn modelId="{0450CFE2-8F66-44D2-986F-2BC468693D92}" type="presParOf" srcId="{B9FB968A-ED68-4FD9-8FDA-0F35D17FADFE}" destId="{CB606323-4853-41BB-AA3D-0CA968D1380A}" srcOrd="0" destOrd="0" presId="urn:microsoft.com/office/officeart/2005/8/layout/chevron1"/>
    <dgm:cxn modelId="{4158DB29-ED81-452F-B48D-0605F3053330}" type="presParOf" srcId="{B9FB968A-ED68-4FD9-8FDA-0F35D17FADFE}" destId="{5D817288-C47D-48E7-B242-EDFB0CF864A6}" srcOrd="1" destOrd="0" presId="urn:microsoft.com/office/officeart/2005/8/layout/chevron1"/>
    <dgm:cxn modelId="{FFAA1067-BE9A-459C-BED8-4B6A6A44153C}" type="presParOf" srcId="{B9FB968A-ED68-4FD9-8FDA-0F35D17FADFE}" destId="{6AA07FF1-26E3-4FCC-AA3F-15340B549CCF}" srcOrd="2" destOrd="0" presId="urn:microsoft.com/office/officeart/2005/8/layout/chevron1"/>
    <dgm:cxn modelId="{5E1C3740-2A4A-4B87-A4FF-46D97B616D06}" type="presParOf" srcId="{B9FB968A-ED68-4FD9-8FDA-0F35D17FADFE}" destId="{241401BD-089E-4ECD-A8ED-542D47A748B8}" srcOrd="3" destOrd="0" presId="urn:microsoft.com/office/officeart/2005/8/layout/chevron1"/>
    <dgm:cxn modelId="{297BCC44-4F99-4DD6-98C9-4B296B6BDEEB}" type="presParOf" srcId="{B9FB968A-ED68-4FD9-8FDA-0F35D17FADFE}" destId="{1570F8DD-54AB-4593-9D60-31686D625E7F}" srcOrd="4" destOrd="0" presId="urn:microsoft.com/office/officeart/2005/8/layout/chevron1"/>
    <dgm:cxn modelId="{C32C929D-B5EA-4F23-9735-A80A8366D630}" type="presParOf" srcId="{B9FB968A-ED68-4FD9-8FDA-0F35D17FADFE}" destId="{BB5A19FA-C777-4363-9973-87B7775D33D3}" srcOrd="5" destOrd="0" presId="urn:microsoft.com/office/officeart/2005/8/layout/chevron1"/>
    <dgm:cxn modelId="{AEAB59B5-9626-4D8F-9F8B-AE84DABF1DF6}" type="presParOf" srcId="{B9FB968A-ED68-4FD9-8FDA-0F35D17FADFE}" destId="{32B8A228-38F5-4A72-9C9D-E853EB3AE621}" srcOrd="6" destOrd="0" presId="urn:microsoft.com/office/officeart/2005/8/layout/chevron1"/>
    <dgm:cxn modelId="{353983C3-75EB-4574-AE62-28122401A3F8}" type="presParOf" srcId="{B9FB968A-ED68-4FD9-8FDA-0F35D17FADFE}" destId="{99C4C367-75FC-421D-A57A-B04A38D6D94E}" srcOrd="7" destOrd="0" presId="urn:microsoft.com/office/officeart/2005/8/layout/chevron1"/>
    <dgm:cxn modelId="{4244BEF7-F477-4461-807A-C059F6A031D4}" type="presParOf" srcId="{B9FB968A-ED68-4FD9-8FDA-0F35D17FADFE}" destId="{E9D62C9E-5F4E-4B5F-A823-584310CB964E}" srcOrd="8" destOrd="0" presId="urn:microsoft.com/office/officeart/2005/8/layout/chevron1"/>
    <dgm:cxn modelId="{DF76F468-DDF9-42C1-834F-AD167D6AB107}" type="presParOf" srcId="{B9FB968A-ED68-4FD9-8FDA-0F35D17FADFE}" destId="{0DFD76BE-256B-4C61-A540-37BA150DE4ED}" srcOrd="9" destOrd="0" presId="urn:microsoft.com/office/officeart/2005/8/layout/chevron1"/>
    <dgm:cxn modelId="{B7B681D8-75AC-4911-B5EB-564BA5D24723}" type="presParOf" srcId="{B9FB968A-ED68-4FD9-8FDA-0F35D17FADFE}" destId="{ADFC91AE-C5BD-4EB9-89FE-D4071196B14E}"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6C6F4-21F3-4F5B-96A8-4EA45C1BAD33}">
      <dsp:nvSpPr>
        <dsp:cNvPr id="0" name=""/>
        <dsp:cNvSpPr/>
      </dsp:nvSpPr>
      <dsp:spPr>
        <a:xfrm>
          <a:off x="2567"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Background</a:t>
          </a:r>
          <a:endParaRPr lang="en-ID" sz="1600" kern="1200"/>
        </a:p>
      </dsp:txBody>
      <dsp:txXfrm>
        <a:off x="459544" y="1718692"/>
        <a:ext cx="1370930" cy="913953"/>
      </dsp:txXfrm>
    </dsp:sp>
    <dsp:sp modelId="{26195C67-802D-4C57-8436-43BC4F280BBF}">
      <dsp:nvSpPr>
        <dsp:cNvPr id="0" name=""/>
        <dsp:cNvSpPr/>
      </dsp:nvSpPr>
      <dsp:spPr>
        <a:xfrm>
          <a:off x="2058962"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 Understanding</a:t>
          </a:r>
          <a:endParaRPr lang="en-ID" sz="1600" kern="1200"/>
        </a:p>
      </dsp:txBody>
      <dsp:txXfrm>
        <a:off x="2515939" y="1718692"/>
        <a:ext cx="1370930" cy="913953"/>
      </dsp:txXfrm>
    </dsp:sp>
    <dsp:sp modelId="{D1BDD033-6892-40A6-8F50-BFD45FA84578}">
      <dsp:nvSpPr>
        <dsp:cNvPr id="0" name=""/>
        <dsp:cNvSpPr/>
      </dsp:nvSpPr>
      <dsp:spPr>
        <a:xfrm>
          <a:off x="411535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EDA &amp; Preprocessing</a:t>
          </a:r>
          <a:endParaRPr lang="en-ID" sz="1600" kern="1200"/>
        </a:p>
      </dsp:txBody>
      <dsp:txXfrm>
        <a:off x="4572335" y="1718692"/>
        <a:ext cx="1370930" cy="913953"/>
      </dsp:txXfrm>
    </dsp:sp>
    <dsp:sp modelId="{FF6AF701-4C8E-42A3-B342-1E488365F88C}">
      <dsp:nvSpPr>
        <dsp:cNvPr id="0" name=""/>
        <dsp:cNvSpPr/>
      </dsp:nvSpPr>
      <dsp:spPr>
        <a:xfrm>
          <a:off x="6171753"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Modelling &amp; Evaluation</a:t>
          </a:r>
          <a:endParaRPr lang="en-ID" sz="1600" kern="1200"/>
        </a:p>
      </dsp:txBody>
      <dsp:txXfrm>
        <a:off x="6628730" y="1718692"/>
        <a:ext cx="1370930" cy="913953"/>
      </dsp:txXfrm>
    </dsp:sp>
    <dsp:sp modelId="{A7343215-521F-4C52-811F-FC800B598E13}">
      <dsp:nvSpPr>
        <dsp:cNvPr id="0" name=""/>
        <dsp:cNvSpPr/>
      </dsp:nvSpPr>
      <dsp:spPr>
        <a:xfrm>
          <a:off x="822814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Suggestion &amp; Conclusion</a:t>
          </a:r>
          <a:endParaRPr lang="en-ID" sz="1600" kern="1200"/>
        </a:p>
      </dsp:txBody>
      <dsp:txXfrm>
        <a:off x="8685125" y="1718692"/>
        <a:ext cx="1370930" cy="913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06323-4853-41BB-AA3D-0CA968D1380A}">
      <dsp:nvSpPr>
        <dsp:cNvPr id="0" name=""/>
        <dsp:cNvSpPr/>
      </dsp:nvSpPr>
      <dsp:spPr>
        <a:xfrm>
          <a:off x="5134"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Data Preprocessing</a:t>
          </a:r>
          <a:endParaRPr lang="en-ID" sz="1200" kern="1200"/>
        </a:p>
      </dsp:txBody>
      <dsp:txXfrm>
        <a:off x="387146" y="1793656"/>
        <a:ext cx="1146036" cy="764024"/>
      </dsp:txXfrm>
    </dsp:sp>
    <dsp:sp modelId="{6AA07FF1-26E3-4FCC-AA3F-15340B549CCF}">
      <dsp:nvSpPr>
        <dsp:cNvPr id="0" name=""/>
        <dsp:cNvSpPr/>
      </dsp:nvSpPr>
      <dsp:spPr>
        <a:xfrm>
          <a:off x="1724188"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Exploratory Data Analysis</a:t>
          </a:r>
          <a:endParaRPr lang="en-ID" sz="1200" kern="1200"/>
        </a:p>
      </dsp:txBody>
      <dsp:txXfrm>
        <a:off x="2106200" y="1793656"/>
        <a:ext cx="1146036" cy="764024"/>
      </dsp:txXfrm>
    </dsp:sp>
    <dsp:sp modelId="{1570F8DD-54AB-4593-9D60-31686D625E7F}">
      <dsp:nvSpPr>
        <dsp:cNvPr id="0" name=""/>
        <dsp:cNvSpPr/>
      </dsp:nvSpPr>
      <dsp:spPr>
        <a:xfrm>
          <a:off x="3443242"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K Means Clustering</a:t>
          </a:r>
          <a:endParaRPr lang="en-ID" sz="1200" kern="1200"/>
        </a:p>
      </dsp:txBody>
      <dsp:txXfrm>
        <a:off x="3825254" y="1793656"/>
        <a:ext cx="1146036" cy="764024"/>
      </dsp:txXfrm>
    </dsp:sp>
    <dsp:sp modelId="{32B8A228-38F5-4A72-9C9D-E853EB3AE621}">
      <dsp:nvSpPr>
        <dsp:cNvPr id="0" name=""/>
        <dsp:cNvSpPr/>
      </dsp:nvSpPr>
      <dsp:spPr>
        <a:xfrm>
          <a:off x="5162296"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Hyperparameter Tuning</a:t>
          </a:r>
          <a:endParaRPr lang="en-ID" sz="1200" kern="1200"/>
        </a:p>
      </dsp:txBody>
      <dsp:txXfrm>
        <a:off x="5544308" y="1793656"/>
        <a:ext cx="1146036" cy="764024"/>
      </dsp:txXfrm>
    </dsp:sp>
    <dsp:sp modelId="{E9D62C9E-5F4E-4B5F-A823-584310CB964E}">
      <dsp:nvSpPr>
        <dsp:cNvPr id="0" name=""/>
        <dsp:cNvSpPr/>
      </dsp:nvSpPr>
      <dsp:spPr>
        <a:xfrm>
          <a:off x="6881351"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Re Modelling</a:t>
          </a:r>
          <a:endParaRPr lang="en-ID" sz="1200" kern="1200"/>
        </a:p>
      </dsp:txBody>
      <dsp:txXfrm>
        <a:off x="7263363" y="1793656"/>
        <a:ext cx="1146036" cy="764024"/>
      </dsp:txXfrm>
    </dsp:sp>
    <dsp:sp modelId="{ADFC91AE-C5BD-4EB9-89FE-D4071196B14E}">
      <dsp:nvSpPr>
        <dsp:cNvPr id="0" name=""/>
        <dsp:cNvSpPr/>
      </dsp:nvSpPr>
      <dsp:spPr>
        <a:xfrm>
          <a:off x="8600405"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Visualisation</a:t>
          </a:r>
          <a:endParaRPr lang="en-ID" sz="1200" kern="1200"/>
        </a:p>
      </dsp:txBody>
      <dsp:txXfrm>
        <a:off x="8982417" y="1793656"/>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9140-2E57-69CD-B5E4-0975B1618E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965C435-8497-737E-30BC-322033A07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FBE6559-C3E2-2561-BCA1-D1C78B65601E}"/>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5" name="Footer Placeholder 4">
            <a:extLst>
              <a:ext uri="{FF2B5EF4-FFF2-40B4-BE49-F238E27FC236}">
                <a16:creationId xmlns:a16="http://schemas.microsoft.com/office/drawing/2014/main" id="{786751DE-5A9E-C374-655A-A5CAB423B66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953B06D-21ED-1099-E833-67B24033F301}"/>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14891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11BA-AB22-5731-19DD-758585ECAC2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EF3D48F-AC7C-4F61-F915-30A50FEB4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F2B4187-2AE6-71E2-7F4E-D2391B7560C4}"/>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5" name="Footer Placeholder 4">
            <a:extLst>
              <a:ext uri="{FF2B5EF4-FFF2-40B4-BE49-F238E27FC236}">
                <a16:creationId xmlns:a16="http://schemas.microsoft.com/office/drawing/2014/main" id="{83977698-A8CC-2E93-29D2-1BEBA4763D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17F4E30-8729-397C-7B34-656C95C9A5B4}"/>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344369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41D9B-7440-5CFF-8C63-240F56F34D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586A867-AAF6-0501-EBE6-411A0505E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E27559-8602-E81D-B7B0-3E205E1CAA7C}"/>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5" name="Footer Placeholder 4">
            <a:extLst>
              <a:ext uri="{FF2B5EF4-FFF2-40B4-BE49-F238E27FC236}">
                <a16:creationId xmlns:a16="http://schemas.microsoft.com/office/drawing/2014/main" id="{697AAC4D-CED4-1936-8961-78B1A3C6C44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A832804-04BB-F38E-1B26-E2EE9EA58D92}"/>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379835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87FE-1263-9D5C-9C2C-FC937D42BA6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D35EB37-7741-D305-EAC0-07F3DA32A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A94652A-943A-2C87-425B-8CC578B1CBD6}"/>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5" name="Footer Placeholder 4">
            <a:extLst>
              <a:ext uri="{FF2B5EF4-FFF2-40B4-BE49-F238E27FC236}">
                <a16:creationId xmlns:a16="http://schemas.microsoft.com/office/drawing/2014/main" id="{9425A1C0-CA85-EB58-D206-74167FE65C1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27ECAE8-0836-E5D6-6315-1884D4D7E515}"/>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228904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86A5-348F-8529-20E2-BC4D5A5DB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982C2C6-68FA-6BC7-F39C-EDE555D5E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44C27-08CC-B18D-F4EB-A22D6FBAC733}"/>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5" name="Footer Placeholder 4">
            <a:extLst>
              <a:ext uri="{FF2B5EF4-FFF2-40B4-BE49-F238E27FC236}">
                <a16:creationId xmlns:a16="http://schemas.microsoft.com/office/drawing/2014/main" id="{CB8DA7DE-51F4-CA10-3AA7-CEB7C86573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DCE5158-B7DB-D7D0-234D-96E6C53409ED}"/>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161026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0899-E94E-9D84-3596-8446D167AA0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63943B5-DE9D-5BFC-18EF-7C63D8C33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90E6AAE-304A-99DE-4149-0931309EC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E1E533B-F15A-7FF7-6000-7F0C8F32D45E}"/>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6" name="Footer Placeholder 5">
            <a:extLst>
              <a:ext uri="{FF2B5EF4-FFF2-40B4-BE49-F238E27FC236}">
                <a16:creationId xmlns:a16="http://schemas.microsoft.com/office/drawing/2014/main" id="{EBA48C6F-E2D6-2145-04A8-AE794726D11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AF535CC-B586-335B-8BC6-CD64728DFB3F}"/>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133266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E0C7-36B6-21B6-5552-02EA7292A31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CDA2DEF-6DED-B864-47D9-31F7B3921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76108-CA0A-277A-CBDD-24E284E2C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A4D03A5-D82D-D687-D54D-AB1BFA0D3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9EC02-86C9-34DD-929E-B833E66B5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8B86EFD-0003-652E-E931-9E1E61015900}"/>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8" name="Footer Placeholder 7">
            <a:extLst>
              <a:ext uri="{FF2B5EF4-FFF2-40B4-BE49-F238E27FC236}">
                <a16:creationId xmlns:a16="http://schemas.microsoft.com/office/drawing/2014/main" id="{458C27A7-F742-3D0F-7BB2-AABBDC0ECBB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E5A20BA-66B6-F108-ED0F-29F50D274895}"/>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145967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9EBD-897C-BB4A-C72C-D57A372E6A6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0C52B4F-D5F6-7D1C-1A9D-1A73583ACD2C}"/>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4" name="Footer Placeholder 3">
            <a:extLst>
              <a:ext uri="{FF2B5EF4-FFF2-40B4-BE49-F238E27FC236}">
                <a16:creationId xmlns:a16="http://schemas.microsoft.com/office/drawing/2014/main" id="{8C620F12-E7C9-1D2C-E8E1-3FF0A31FC6B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EFEC462-5632-0907-2476-8601A671FAE3}"/>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50529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BCC1F-45F2-6BE0-71F3-85BBB1C994F8}"/>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3" name="Footer Placeholder 2">
            <a:extLst>
              <a:ext uri="{FF2B5EF4-FFF2-40B4-BE49-F238E27FC236}">
                <a16:creationId xmlns:a16="http://schemas.microsoft.com/office/drawing/2014/main" id="{BFCAACF7-2E81-2EE0-77FF-1467F5D511B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8D31081-9134-F378-F5A4-69BAD721ECB3}"/>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40012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3430-69D2-9EE4-3B46-64E9F4C96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0A6AE7B-999F-96E1-6AF5-EFE7ABC29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8498CE9-A38C-7891-D88B-55F1E308F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05D32-844B-A951-44A7-F73D1B7ABBD1}"/>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6" name="Footer Placeholder 5">
            <a:extLst>
              <a:ext uri="{FF2B5EF4-FFF2-40B4-BE49-F238E27FC236}">
                <a16:creationId xmlns:a16="http://schemas.microsoft.com/office/drawing/2014/main" id="{D04F5F51-1FEB-B093-F0B9-F8F02C8EE80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27907E7-40DB-D910-FDB1-AFA13F052219}"/>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125293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110-4D14-A405-008A-276B1EB30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51F44A1-28A5-5D34-75CD-A17141D05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C878967-03FB-98BF-E925-C90FCC012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E2624-DD41-9767-B85F-4C04EF90DC4C}"/>
              </a:ext>
            </a:extLst>
          </p:cNvPr>
          <p:cNvSpPr>
            <a:spLocks noGrp="1"/>
          </p:cNvSpPr>
          <p:nvPr>
            <p:ph type="dt" sz="half" idx="10"/>
          </p:nvPr>
        </p:nvSpPr>
        <p:spPr/>
        <p:txBody>
          <a:bodyPr/>
          <a:lstStyle/>
          <a:p>
            <a:fld id="{C70B8A73-1327-4619-B036-5DEB71723D3F}" type="datetimeFigureOut">
              <a:rPr lang="en-ID" smtClean="0"/>
              <a:t>26/02/2023</a:t>
            </a:fld>
            <a:endParaRPr lang="en-ID"/>
          </a:p>
        </p:txBody>
      </p:sp>
      <p:sp>
        <p:nvSpPr>
          <p:cNvPr id="6" name="Footer Placeholder 5">
            <a:extLst>
              <a:ext uri="{FF2B5EF4-FFF2-40B4-BE49-F238E27FC236}">
                <a16:creationId xmlns:a16="http://schemas.microsoft.com/office/drawing/2014/main" id="{15A2C054-4B5D-6133-B56F-F178E002D65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CA2926A-DEB6-C731-D259-2ABED4F9A2B3}"/>
              </a:ext>
            </a:extLst>
          </p:cNvPr>
          <p:cNvSpPr>
            <a:spLocks noGrp="1"/>
          </p:cNvSpPr>
          <p:nvPr>
            <p:ph type="sldNum" sz="quarter" idx="12"/>
          </p:nvPr>
        </p:nvSpPr>
        <p:spPr/>
        <p:txBody>
          <a:bodyPr/>
          <a:lstStyle/>
          <a:p>
            <a:fld id="{B0E638BE-AF1E-4A2B-8F03-17F24155D386}" type="slidenum">
              <a:rPr lang="en-ID" smtClean="0"/>
              <a:t>‹#›</a:t>
            </a:fld>
            <a:endParaRPr lang="en-ID"/>
          </a:p>
        </p:txBody>
      </p:sp>
    </p:spTree>
    <p:extLst>
      <p:ext uri="{BB962C8B-B14F-4D97-AF65-F5344CB8AC3E}">
        <p14:creationId xmlns:p14="http://schemas.microsoft.com/office/powerpoint/2010/main" val="10210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F3033-7825-F110-BE0D-34DA6E58E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C9338E7-3DD2-C7B6-AD24-128CE3013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85CF0CE-7762-F581-7F80-6B268310F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B8A73-1327-4619-B036-5DEB71723D3F}" type="datetimeFigureOut">
              <a:rPr lang="en-ID" smtClean="0"/>
              <a:t>26/02/2023</a:t>
            </a:fld>
            <a:endParaRPr lang="en-ID"/>
          </a:p>
        </p:txBody>
      </p:sp>
      <p:sp>
        <p:nvSpPr>
          <p:cNvPr id="5" name="Footer Placeholder 4">
            <a:extLst>
              <a:ext uri="{FF2B5EF4-FFF2-40B4-BE49-F238E27FC236}">
                <a16:creationId xmlns:a16="http://schemas.microsoft.com/office/drawing/2014/main" id="{66659017-B9C4-BD87-60D9-F69F522CF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5FECEFD-2B27-EF35-1835-EF66B3D1C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638BE-AF1E-4A2B-8F03-17F24155D386}" type="slidenum">
              <a:rPr lang="en-ID" smtClean="0"/>
              <a:t>‹#›</a:t>
            </a:fld>
            <a:endParaRPr lang="en-ID"/>
          </a:p>
        </p:txBody>
      </p:sp>
    </p:spTree>
    <p:extLst>
      <p:ext uri="{BB962C8B-B14F-4D97-AF65-F5344CB8AC3E}">
        <p14:creationId xmlns:p14="http://schemas.microsoft.com/office/powerpoint/2010/main" val="93835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F399-BB91-DA24-D5F3-961220DBBE0E}"/>
              </a:ext>
            </a:extLst>
          </p:cNvPr>
          <p:cNvSpPr>
            <a:spLocks noGrp="1"/>
          </p:cNvSpPr>
          <p:nvPr>
            <p:ph type="ctrTitle"/>
          </p:nvPr>
        </p:nvSpPr>
        <p:spPr/>
        <p:txBody>
          <a:bodyPr/>
          <a:lstStyle/>
          <a:p>
            <a:r>
              <a:rPr lang="en-US"/>
              <a:t>Alerts in the City of Depok: Exploring Data Insights</a:t>
            </a:r>
            <a:endParaRPr lang="en-ID"/>
          </a:p>
        </p:txBody>
      </p:sp>
      <p:sp>
        <p:nvSpPr>
          <p:cNvPr id="3" name="Subtitle 2">
            <a:extLst>
              <a:ext uri="{FF2B5EF4-FFF2-40B4-BE49-F238E27FC236}">
                <a16:creationId xmlns:a16="http://schemas.microsoft.com/office/drawing/2014/main" id="{92B036DB-37F7-D951-82E9-45E94EEEB5BF}"/>
              </a:ext>
            </a:extLst>
          </p:cNvPr>
          <p:cNvSpPr>
            <a:spLocks noGrp="1"/>
          </p:cNvSpPr>
          <p:nvPr>
            <p:ph type="subTitle" idx="1"/>
          </p:nvPr>
        </p:nvSpPr>
        <p:spPr/>
        <p:txBody>
          <a:bodyPr/>
          <a:lstStyle/>
          <a:p>
            <a:r>
              <a:rPr lang="en-US"/>
              <a:t>Rakha Kahansa Putra</a:t>
            </a:r>
          </a:p>
          <a:p>
            <a:r>
              <a:rPr lang="en-US"/>
              <a:t>Kelompok 6</a:t>
            </a:r>
          </a:p>
          <a:p>
            <a:r>
              <a:rPr lang="en-US"/>
              <a:t>DSLS 2023 – Mini Project DS</a:t>
            </a:r>
            <a:endParaRPr lang="en-ID"/>
          </a:p>
        </p:txBody>
      </p:sp>
    </p:spTree>
    <p:extLst>
      <p:ext uri="{BB962C8B-B14F-4D97-AF65-F5344CB8AC3E}">
        <p14:creationId xmlns:p14="http://schemas.microsoft.com/office/powerpoint/2010/main" val="212190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F048-B1F1-0F4D-72BD-F0461DCCB3B0}"/>
              </a:ext>
            </a:extLst>
          </p:cNvPr>
          <p:cNvSpPr>
            <a:spLocks noGrp="1"/>
          </p:cNvSpPr>
          <p:nvPr>
            <p:ph type="title"/>
          </p:nvPr>
        </p:nvSpPr>
        <p:spPr/>
        <p:txBody>
          <a:bodyPr/>
          <a:lstStyle/>
          <a:p>
            <a:r>
              <a:rPr lang="en-US"/>
              <a:t>EDA</a:t>
            </a:r>
            <a:endParaRPr lang="en-ID"/>
          </a:p>
        </p:txBody>
      </p:sp>
      <p:pic>
        <p:nvPicPr>
          <p:cNvPr id="7" name="Content Placeholder 5">
            <a:extLst>
              <a:ext uri="{FF2B5EF4-FFF2-40B4-BE49-F238E27FC236}">
                <a16:creationId xmlns:a16="http://schemas.microsoft.com/office/drawing/2014/main" id="{52FE8260-C72F-A1AE-FB79-24F520209EC1}"/>
              </a:ext>
            </a:extLst>
          </p:cNvPr>
          <p:cNvPicPr>
            <a:picLocks noGrp="1" noChangeAspect="1"/>
          </p:cNvPicPr>
          <p:nvPr>
            <p:ph sz="half" idx="2"/>
          </p:nvPr>
        </p:nvPicPr>
        <p:blipFill>
          <a:blip r:embed="rId2"/>
          <a:stretch>
            <a:fillRect/>
          </a:stretch>
        </p:blipFill>
        <p:spPr>
          <a:xfrm>
            <a:off x="3220462" y="1793053"/>
            <a:ext cx="5751076" cy="4136303"/>
          </a:xfrm>
        </p:spPr>
      </p:pic>
    </p:spTree>
    <p:extLst>
      <p:ext uri="{BB962C8B-B14F-4D97-AF65-F5344CB8AC3E}">
        <p14:creationId xmlns:p14="http://schemas.microsoft.com/office/powerpoint/2010/main" val="116493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86F62-DEA0-572A-858F-8E43683E9CAE}"/>
              </a:ext>
            </a:extLst>
          </p:cNvPr>
          <p:cNvSpPr>
            <a:spLocks noGrp="1"/>
          </p:cNvSpPr>
          <p:nvPr>
            <p:ph type="title"/>
          </p:nvPr>
        </p:nvSpPr>
        <p:spPr/>
        <p:txBody>
          <a:bodyPr/>
          <a:lstStyle/>
          <a:p>
            <a:r>
              <a:rPr lang="en-US"/>
              <a:t>Modelling &amp; Evaluation</a:t>
            </a:r>
            <a:endParaRPr lang="en-ID"/>
          </a:p>
        </p:txBody>
      </p:sp>
      <p:sp>
        <p:nvSpPr>
          <p:cNvPr id="5" name="Text Placeholder 4">
            <a:extLst>
              <a:ext uri="{FF2B5EF4-FFF2-40B4-BE49-F238E27FC236}">
                <a16:creationId xmlns:a16="http://schemas.microsoft.com/office/drawing/2014/main" id="{D7F8AF0E-03E7-3303-BDB4-DCFBBA72862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9757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9ACA-51F9-D225-A2FE-BCCFCB50DBD3}"/>
              </a:ext>
            </a:extLst>
          </p:cNvPr>
          <p:cNvSpPr>
            <a:spLocks noGrp="1"/>
          </p:cNvSpPr>
          <p:nvPr>
            <p:ph type="title"/>
          </p:nvPr>
        </p:nvSpPr>
        <p:spPr/>
        <p:txBody>
          <a:bodyPr/>
          <a:lstStyle/>
          <a:p>
            <a:r>
              <a:rPr lang="en-US"/>
              <a:t>K Means CLustering</a:t>
            </a:r>
            <a:endParaRPr lang="en-ID"/>
          </a:p>
        </p:txBody>
      </p:sp>
      <p:graphicFrame>
        <p:nvGraphicFramePr>
          <p:cNvPr id="4" name="Content Placeholder 3">
            <a:extLst>
              <a:ext uri="{FF2B5EF4-FFF2-40B4-BE49-F238E27FC236}">
                <a16:creationId xmlns:a16="http://schemas.microsoft.com/office/drawing/2014/main" id="{A6DB3BFE-D2A2-A1AD-D4B0-F9F3AF9721F6}"/>
              </a:ext>
            </a:extLst>
          </p:cNvPr>
          <p:cNvGraphicFramePr>
            <a:graphicFrameLocks noGrp="1"/>
          </p:cNvGraphicFramePr>
          <p:nvPr>
            <p:ph idx="1"/>
            <p:extLst>
              <p:ext uri="{D42A27DB-BD31-4B8C-83A1-F6EECF244321}">
                <p14:modId xmlns:p14="http://schemas.microsoft.com/office/powerpoint/2010/main" val="1051454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02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0408F-DF7D-F538-F0E4-0015925D1DE4}"/>
              </a:ext>
            </a:extLst>
          </p:cNvPr>
          <p:cNvSpPr>
            <a:spLocks noGrp="1"/>
          </p:cNvSpPr>
          <p:nvPr>
            <p:ph type="title"/>
          </p:nvPr>
        </p:nvSpPr>
        <p:spPr/>
        <p:txBody>
          <a:bodyPr/>
          <a:lstStyle/>
          <a:p>
            <a:r>
              <a:rPr lang="en-US"/>
              <a:t>K Means Clustering</a:t>
            </a:r>
            <a:endParaRPr lang="en-ID"/>
          </a:p>
        </p:txBody>
      </p:sp>
      <p:sp>
        <p:nvSpPr>
          <p:cNvPr id="6" name="Content Placeholder 5">
            <a:extLst>
              <a:ext uri="{FF2B5EF4-FFF2-40B4-BE49-F238E27FC236}">
                <a16:creationId xmlns:a16="http://schemas.microsoft.com/office/drawing/2014/main" id="{02AAD7C1-BD88-5EC4-669A-E50D941EC2EE}"/>
              </a:ext>
            </a:extLst>
          </p:cNvPr>
          <p:cNvSpPr>
            <a:spLocks noGrp="1"/>
          </p:cNvSpPr>
          <p:nvPr>
            <p:ph idx="1"/>
          </p:nvPr>
        </p:nvSpPr>
        <p:spPr/>
        <p:txBody>
          <a:bodyPr>
            <a:normAutofit fontScale="92500" lnSpcReduction="10000"/>
          </a:bodyPr>
          <a:lstStyle/>
          <a:p>
            <a:r>
              <a:rPr lang="en-US"/>
              <a:t>Extracts the relevant columns 'Latitude' and 'Longitude' from the alerts_data DataFrame and stores them in a new DataFrame called X.</a:t>
            </a:r>
          </a:p>
          <a:p>
            <a:r>
              <a:rPr lang="en-US"/>
              <a:t>Uses the KMeans algorithm with k=3 to cluster the data points in X.</a:t>
            </a:r>
          </a:p>
          <a:p>
            <a:r>
              <a:rPr lang="en-US"/>
              <a:t>Assigns each data point in X to one of the five clusters based on the cluster center that is closest to it.</a:t>
            </a:r>
          </a:p>
          <a:p>
            <a:r>
              <a:rPr lang="en-US"/>
              <a:t>Adds a new column 'cluster' to the alerts_data DataFrame, which contains the cluster label for each data point.</a:t>
            </a:r>
          </a:p>
          <a:p>
            <a:r>
              <a:rPr lang="en-US"/>
              <a:t>Plots the clusters on a scatter plot, with the x-axis representing longitude and the y-axis representing latitude. Each data point is colored according to its assigned cluster label, with different colors representing different clusters.</a:t>
            </a:r>
            <a:endParaRPr lang="en-ID"/>
          </a:p>
        </p:txBody>
      </p:sp>
    </p:spTree>
    <p:extLst>
      <p:ext uri="{BB962C8B-B14F-4D97-AF65-F5344CB8AC3E}">
        <p14:creationId xmlns:p14="http://schemas.microsoft.com/office/powerpoint/2010/main" val="316707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7F1F-72D9-7802-A52D-CD09427D9ACF}"/>
              </a:ext>
            </a:extLst>
          </p:cNvPr>
          <p:cNvSpPr>
            <a:spLocks noGrp="1"/>
          </p:cNvSpPr>
          <p:nvPr>
            <p:ph type="title"/>
          </p:nvPr>
        </p:nvSpPr>
        <p:spPr/>
        <p:txBody>
          <a:bodyPr/>
          <a:lstStyle/>
          <a:p>
            <a:r>
              <a:rPr lang="en-US"/>
              <a:t>Results</a:t>
            </a:r>
            <a:endParaRPr lang="en-ID"/>
          </a:p>
        </p:txBody>
      </p:sp>
      <p:sp>
        <p:nvSpPr>
          <p:cNvPr id="5" name="Text Placeholder 4">
            <a:extLst>
              <a:ext uri="{FF2B5EF4-FFF2-40B4-BE49-F238E27FC236}">
                <a16:creationId xmlns:a16="http://schemas.microsoft.com/office/drawing/2014/main" id="{83AEF147-C54B-EB5F-437B-B014AB4F77BF}"/>
              </a:ext>
            </a:extLst>
          </p:cNvPr>
          <p:cNvSpPr>
            <a:spLocks noGrp="1"/>
          </p:cNvSpPr>
          <p:nvPr>
            <p:ph type="body" idx="1"/>
          </p:nvPr>
        </p:nvSpPr>
        <p:spPr/>
        <p:txBody>
          <a:bodyPr>
            <a:normAutofit lnSpcReduction="10000"/>
          </a:bodyPr>
          <a:lstStyle/>
          <a:p>
            <a:r>
              <a:rPr lang="en-US"/>
              <a:t>Before Hyperparameter Tuning</a:t>
            </a:r>
          </a:p>
          <a:p>
            <a:r>
              <a:rPr lang="en-US"/>
              <a:t>(K Cluster = 3)</a:t>
            </a:r>
            <a:endParaRPr lang="en-ID"/>
          </a:p>
        </p:txBody>
      </p:sp>
      <p:pic>
        <p:nvPicPr>
          <p:cNvPr id="10" name="Content Placeholder 9">
            <a:extLst>
              <a:ext uri="{FF2B5EF4-FFF2-40B4-BE49-F238E27FC236}">
                <a16:creationId xmlns:a16="http://schemas.microsoft.com/office/drawing/2014/main" id="{D594C74C-C4B0-AB2B-EEC2-C35AB3104461}"/>
              </a:ext>
            </a:extLst>
          </p:cNvPr>
          <p:cNvPicPr>
            <a:picLocks noGrp="1" noChangeAspect="1"/>
          </p:cNvPicPr>
          <p:nvPr>
            <p:ph sz="half" idx="2"/>
          </p:nvPr>
        </p:nvPicPr>
        <p:blipFill>
          <a:blip r:embed="rId2"/>
          <a:stretch>
            <a:fillRect/>
          </a:stretch>
        </p:blipFill>
        <p:spPr>
          <a:xfrm>
            <a:off x="1563049" y="3063287"/>
            <a:ext cx="3711262" cy="2568163"/>
          </a:xfrm>
        </p:spPr>
      </p:pic>
      <p:sp>
        <p:nvSpPr>
          <p:cNvPr id="7" name="Text Placeholder 6">
            <a:extLst>
              <a:ext uri="{FF2B5EF4-FFF2-40B4-BE49-F238E27FC236}">
                <a16:creationId xmlns:a16="http://schemas.microsoft.com/office/drawing/2014/main" id="{794E4E4C-2F08-BEE7-F6B1-BE909B61731E}"/>
              </a:ext>
            </a:extLst>
          </p:cNvPr>
          <p:cNvSpPr>
            <a:spLocks noGrp="1"/>
          </p:cNvSpPr>
          <p:nvPr>
            <p:ph type="body" sz="quarter" idx="3"/>
          </p:nvPr>
        </p:nvSpPr>
        <p:spPr/>
        <p:txBody>
          <a:bodyPr>
            <a:normAutofit lnSpcReduction="10000"/>
          </a:bodyPr>
          <a:lstStyle/>
          <a:p>
            <a:r>
              <a:rPr lang="en-US"/>
              <a:t>After Hyperparameter Tuning</a:t>
            </a:r>
          </a:p>
          <a:p>
            <a:r>
              <a:rPr lang="en-US"/>
              <a:t>(K Cluster = 6)</a:t>
            </a:r>
            <a:endParaRPr lang="en-ID"/>
          </a:p>
        </p:txBody>
      </p:sp>
      <p:pic>
        <p:nvPicPr>
          <p:cNvPr id="12" name="Content Placeholder 11">
            <a:extLst>
              <a:ext uri="{FF2B5EF4-FFF2-40B4-BE49-F238E27FC236}">
                <a16:creationId xmlns:a16="http://schemas.microsoft.com/office/drawing/2014/main" id="{2154106D-586B-3BC9-C8AE-A63CF19C7968}"/>
              </a:ext>
            </a:extLst>
          </p:cNvPr>
          <p:cNvPicPr>
            <a:picLocks noGrp="1" noChangeAspect="1"/>
          </p:cNvPicPr>
          <p:nvPr>
            <p:ph sz="quarter" idx="4"/>
          </p:nvPr>
        </p:nvPicPr>
        <p:blipFill>
          <a:blip r:embed="rId3"/>
          <a:stretch>
            <a:fillRect/>
          </a:stretch>
        </p:blipFill>
        <p:spPr>
          <a:xfrm>
            <a:off x="6801474" y="2964219"/>
            <a:ext cx="3924640" cy="2766300"/>
          </a:xfrm>
        </p:spPr>
      </p:pic>
      <p:pic>
        <p:nvPicPr>
          <p:cNvPr id="14" name="Picture 13">
            <a:extLst>
              <a:ext uri="{FF2B5EF4-FFF2-40B4-BE49-F238E27FC236}">
                <a16:creationId xmlns:a16="http://schemas.microsoft.com/office/drawing/2014/main" id="{E29D7F49-4452-4228-123F-3AA3C0F1B0BC}"/>
              </a:ext>
            </a:extLst>
          </p:cNvPr>
          <p:cNvPicPr>
            <a:picLocks noChangeAspect="1"/>
          </p:cNvPicPr>
          <p:nvPr/>
        </p:nvPicPr>
        <p:blipFill rotWithShape="1">
          <a:blip r:embed="rId4"/>
          <a:srcRect t="36638" r="26801" b="-4319"/>
          <a:stretch/>
        </p:blipFill>
        <p:spPr>
          <a:xfrm>
            <a:off x="1753566" y="5730519"/>
            <a:ext cx="3330229" cy="515775"/>
          </a:xfrm>
          <a:prstGeom prst="rect">
            <a:avLst/>
          </a:prstGeom>
        </p:spPr>
      </p:pic>
      <p:pic>
        <p:nvPicPr>
          <p:cNvPr id="16" name="Picture 15">
            <a:extLst>
              <a:ext uri="{FF2B5EF4-FFF2-40B4-BE49-F238E27FC236}">
                <a16:creationId xmlns:a16="http://schemas.microsoft.com/office/drawing/2014/main" id="{CF091B2B-4907-C29D-639F-AA8C9A4421E0}"/>
              </a:ext>
            </a:extLst>
          </p:cNvPr>
          <p:cNvPicPr>
            <a:picLocks noChangeAspect="1"/>
          </p:cNvPicPr>
          <p:nvPr/>
        </p:nvPicPr>
        <p:blipFill>
          <a:blip r:embed="rId5"/>
          <a:stretch>
            <a:fillRect/>
          </a:stretch>
        </p:blipFill>
        <p:spPr>
          <a:xfrm>
            <a:off x="7098679" y="5631450"/>
            <a:ext cx="3330229" cy="548688"/>
          </a:xfrm>
          <a:prstGeom prst="rect">
            <a:avLst/>
          </a:prstGeom>
        </p:spPr>
      </p:pic>
    </p:spTree>
    <p:extLst>
      <p:ext uri="{BB962C8B-B14F-4D97-AF65-F5344CB8AC3E}">
        <p14:creationId xmlns:p14="http://schemas.microsoft.com/office/powerpoint/2010/main" val="2523133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4E5B61-D6EE-D441-1D66-AB0CD7E9FBE8}"/>
              </a:ext>
            </a:extLst>
          </p:cNvPr>
          <p:cNvSpPr>
            <a:spLocks noGrp="1"/>
          </p:cNvSpPr>
          <p:nvPr>
            <p:ph type="title"/>
          </p:nvPr>
        </p:nvSpPr>
        <p:spPr/>
        <p:txBody>
          <a:bodyPr/>
          <a:lstStyle/>
          <a:p>
            <a:r>
              <a:rPr lang="en-US"/>
              <a:t>Evaluation</a:t>
            </a:r>
            <a:endParaRPr lang="en-ID"/>
          </a:p>
        </p:txBody>
      </p:sp>
      <p:sp>
        <p:nvSpPr>
          <p:cNvPr id="8" name="Content Placeholder 7">
            <a:extLst>
              <a:ext uri="{FF2B5EF4-FFF2-40B4-BE49-F238E27FC236}">
                <a16:creationId xmlns:a16="http://schemas.microsoft.com/office/drawing/2014/main" id="{A66E58C8-DE0E-F930-C6D8-010FC5136D6A}"/>
              </a:ext>
            </a:extLst>
          </p:cNvPr>
          <p:cNvSpPr>
            <a:spLocks noGrp="1"/>
          </p:cNvSpPr>
          <p:nvPr>
            <p:ph idx="1"/>
          </p:nvPr>
        </p:nvSpPr>
        <p:spPr/>
        <p:txBody>
          <a:bodyPr>
            <a:normAutofit/>
          </a:bodyPr>
          <a:lstStyle/>
          <a:p>
            <a:r>
              <a:rPr lang="en-US" b="1"/>
              <a:t>Silhouette Coefficient</a:t>
            </a:r>
            <a:r>
              <a:rPr lang="en-US"/>
              <a:t>: compare the similarity of a data point to its assigned cluster with the similarity to other clusters.</a:t>
            </a:r>
          </a:p>
          <a:p>
            <a:r>
              <a:rPr lang="en-US" b="1"/>
              <a:t>Davies-Bouldin Index</a:t>
            </a:r>
            <a:r>
              <a:rPr lang="en-US"/>
              <a:t>: measures the average similarity between each cluster and its most similar cluster</a:t>
            </a:r>
          </a:p>
          <a:p>
            <a:r>
              <a:rPr lang="en-US" b="1"/>
              <a:t>Calinski-Harabasz Index</a:t>
            </a:r>
            <a:r>
              <a:rPr lang="en-US"/>
              <a:t>: measures the ratio of the between-cluster variance to the within-cluster variance</a:t>
            </a:r>
            <a:endParaRPr lang="en-ID"/>
          </a:p>
        </p:txBody>
      </p:sp>
    </p:spTree>
    <p:extLst>
      <p:ext uri="{BB962C8B-B14F-4D97-AF65-F5344CB8AC3E}">
        <p14:creationId xmlns:p14="http://schemas.microsoft.com/office/powerpoint/2010/main" val="85998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7579-043F-A15A-883E-16817697DC74}"/>
              </a:ext>
            </a:extLst>
          </p:cNvPr>
          <p:cNvSpPr>
            <a:spLocks noGrp="1"/>
          </p:cNvSpPr>
          <p:nvPr>
            <p:ph type="title"/>
          </p:nvPr>
        </p:nvSpPr>
        <p:spPr/>
        <p:txBody>
          <a:bodyPr/>
          <a:lstStyle/>
          <a:p>
            <a:r>
              <a:rPr lang="en-US"/>
              <a:t>Evaluation</a:t>
            </a:r>
            <a:endParaRPr lang="en-ID"/>
          </a:p>
        </p:txBody>
      </p:sp>
      <p:graphicFrame>
        <p:nvGraphicFramePr>
          <p:cNvPr id="6" name="Content Placeholder 5">
            <a:extLst>
              <a:ext uri="{FF2B5EF4-FFF2-40B4-BE49-F238E27FC236}">
                <a16:creationId xmlns:a16="http://schemas.microsoft.com/office/drawing/2014/main" id="{AF36462C-F75B-F637-0DAB-C94AF663CD46}"/>
              </a:ext>
            </a:extLst>
          </p:cNvPr>
          <p:cNvGraphicFramePr>
            <a:graphicFrameLocks noGrp="1"/>
          </p:cNvGraphicFramePr>
          <p:nvPr>
            <p:ph idx="1"/>
            <p:extLst>
              <p:ext uri="{D42A27DB-BD31-4B8C-83A1-F6EECF244321}">
                <p14:modId xmlns:p14="http://schemas.microsoft.com/office/powerpoint/2010/main" val="3146221352"/>
              </p:ext>
            </p:extLst>
          </p:nvPr>
        </p:nvGraphicFramePr>
        <p:xfrm>
          <a:off x="838200" y="1825625"/>
          <a:ext cx="2960077" cy="38215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B1E9F37-F48E-0EDF-CF06-28BF5D19FA96}"/>
              </a:ext>
            </a:extLst>
          </p:cNvPr>
          <p:cNvGraphicFramePr/>
          <p:nvPr>
            <p:extLst>
              <p:ext uri="{D42A27DB-BD31-4B8C-83A1-F6EECF244321}">
                <p14:modId xmlns:p14="http://schemas.microsoft.com/office/powerpoint/2010/main" val="560539757"/>
              </p:ext>
            </p:extLst>
          </p:nvPr>
        </p:nvGraphicFramePr>
        <p:xfrm>
          <a:off x="4588038" y="1831173"/>
          <a:ext cx="2988000" cy="381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18E9E02-0A3A-5126-54FB-FFBE92221137}"/>
              </a:ext>
            </a:extLst>
          </p:cNvPr>
          <p:cNvGraphicFramePr/>
          <p:nvPr>
            <p:extLst>
              <p:ext uri="{D42A27DB-BD31-4B8C-83A1-F6EECF244321}">
                <p14:modId xmlns:p14="http://schemas.microsoft.com/office/powerpoint/2010/main" val="2414242046"/>
              </p:ext>
            </p:extLst>
          </p:nvPr>
        </p:nvGraphicFramePr>
        <p:xfrm>
          <a:off x="8365800" y="1825624"/>
          <a:ext cx="2988000" cy="38215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004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86F62-DEA0-572A-858F-8E43683E9CAE}"/>
              </a:ext>
            </a:extLst>
          </p:cNvPr>
          <p:cNvSpPr>
            <a:spLocks noGrp="1"/>
          </p:cNvSpPr>
          <p:nvPr>
            <p:ph type="title"/>
          </p:nvPr>
        </p:nvSpPr>
        <p:spPr/>
        <p:txBody>
          <a:bodyPr/>
          <a:lstStyle/>
          <a:p>
            <a:r>
              <a:rPr lang="en-US"/>
              <a:t>Conclusion &amp; Suggestion</a:t>
            </a:r>
            <a:endParaRPr lang="en-ID"/>
          </a:p>
        </p:txBody>
      </p:sp>
      <p:sp>
        <p:nvSpPr>
          <p:cNvPr id="5" name="Text Placeholder 4">
            <a:extLst>
              <a:ext uri="{FF2B5EF4-FFF2-40B4-BE49-F238E27FC236}">
                <a16:creationId xmlns:a16="http://schemas.microsoft.com/office/drawing/2014/main" id="{D7F8AF0E-03E7-3303-BDB4-DCFBBA72862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13624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CAF2F9-A122-10FE-70F3-26CA09B7C0B4}"/>
              </a:ext>
            </a:extLst>
          </p:cNvPr>
          <p:cNvSpPr>
            <a:spLocks noGrp="1"/>
          </p:cNvSpPr>
          <p:nvPr>
            <p:ph type="title"/>
          </p:nvPr>
        </p:nvSpPr>
        <p:spPr/>
        <p:txBody>
          <a:bodyPr/>
          <a:lstStyle/>
          <a:p>
            <a:r>
              <a:rPr lang="en-US"/>
              <a:t>Conclusion</a:t>
            </a:r>
            <a:endParaRPr lang="en-ID"/>
          </a:p>
        </p:txBody>
      </p:sp>
      <p:sp>
        <p:nvSpPr>
          <p:cNvPr id="5" name="Content Placeholder 4">
            <a:extLst>
              <a:ext uri="{FF2B5EF4-FFF2-40B4-BE49-F238E27FC236}">
                <a16:creationId xmlns:a16="http://schemas.microsoft.com/office/drawing/2014/main" id="{EF3B68B3-2461-9D08-E5B8-45DBCC22FD9B}"/>
              </a:ext>
            </a:extLst>
          </p:cNvPr>
          <p:cNvSpPr>
            <a:spLocks noGrp="1"/>
          </p:cNvSpPr>
          <p:nvPr>
            <p:ph idx="1"/>
          </p:nvPr>
        </p:nvSpPr>
        <p:spPr/>
        <p:txBody>
          <a:bodyPr>
            <a:normAutofit fontScale="70000" lnSpcReduction="20000"/>
          </a:bodyPr>
          <a:lstStyle/>
          <a:p>
            <a:r>
              <a:rPr lang="en-US" b="1"/>
              <a:t>Identify areas of high alert frequency:</a:t>
            </a:r>
          </a:p>
          <a:p>
            <a:pPr marL="0" indent="0">
              <a:buNone/>
            </a:pPr>
            <a:r>
              <a:rPr lang="en-US"/>
              <a:t>The K Means Clustering analysis helps to identify areas with a high frequency of alerts. This information can be used to direct more resources towards these areas to improve safety and reduce the number of alerts.</a:t>
            </a:r>
          </a:p>
          <a:p>
            <a:r>
              <a:rPr lang="en-US" b="1"/>
              <a:t>Improve traffic management: </a:t>
            </a:r>
          </a:p>
          <a:p>
            <a:pPr marL="0" indent="0">
              <a:buNone/>
            </a:pPr>
            <a:r>
              <a:rPr lang="en-US"/>
              <a:t>By analyzing the types of alerts in different clusters, stakeholders can gain insights into the types of traffic issues that are most common in different areas. This information can be used to develop targeted solutions to address these issues, such as traffic rerouting, improving traffic light synchronization, or increasing public transportation options.</a:t>
            </a:r>
          </a:p>
          <a:p>
            <a:r>
              <a:rPr lang="en-US" b="1"/>
              <a:t>Enhance emergency response: </a:t>
            </a:r>
          </a:p>
          <a:p>
            <a:pPr marL="0" indent="0">
              <a:buNone/>
            </a:pPr>
            <a:r>
              <a:rPr lang="en-US"/>
              <a:t>In areas where accidents or road closures are more frequent, stakeholders can work to improve emergency response times and increase the availability of emergency services.</a:t>
            </a:r>
          </a:p>
          <a:p>
            <a:r>
              <a:rPr lang="en-US" b="1"/>
              <a:t>Increase public awareness: </a:t>
            </a:r>
          </a:p>
          <a:p>
            <a:pPr marL="0" indent="0">
              <a:buNone/>
            </a:pPr>
            <a:r>
              <a:rPr lang="en-US"/>
              <a:t>The data analysis can be used to develop targeted public awareness campaigns about safe driving, road safety, and the importance of following traffic rules.</a:t>
            </a:r>
            <a:endParaRPr lang="en-ID"/>
          </a:p>
        </p:txBody>
      </p:sp>
    </p:spTree>
    <p:extLst>
      <p:ext uri="{BB962C8B-B14F-4D97-AF65-F5344CB8AC3E}">
        <p14:creationId xmlns:p14="http://schemas.microsoft.com/office/powerpoint/2010/main" val="175143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666B-A43C-812B-9553-2FF6ABB38A09}"/>
              </a:ext>
            </a:extLst>
          </p:cNvPr>
          <p:cNvSpPr>
            <a:spLocks noGrp="1"/>
          </p:cNvSpPr>
          <p:nvPr>
            <p:ph type="title"/>
          </p:nvPr>
        </p:nvSpPr>
        <p:spPr/>
        <p:txBody>
          <a:bodyPr/>
          <a:lstStyle/>
          <a:p>
            <a:r>
              <a:rPr lang="en-US"/>
              <a:t>Suggestion</a:t>
            </a:r>
            <a:endParaRPr lang="en-ID"/>
          </a:p>
        </p:txBody>
      </p:sp>
      <p:sp>
        <p:nvSpPr>
          <p:cNvPr id="3" name="Content Placeholder 2">
            <a:extLst>
              <a:ext uri="{FF2B5EF4-FFF2-40B4-BE49-F238E27FC236}">
                <a16:creationId xmlns:a16="http://schemas.microsoft.com/office/drawing/2014/main" id="{C35668F4-4EC8-DEAB-F9E7-D2B2A0AE1FE1}"/>
              </a:ext>
            </a:extLst>
          </p:cNvPr>
          <p:cNvSpPr>
            <a:spLocks noGrp="1"/>
          </p:cNvSpPr>
          <p:nvPr>
            <p:ph idx="1"/>
          </p:nvPr>
        </p:nvSpPr>
        <p:spPr/>
        <p:txBody>
          <a:bodyPr/>
          <a:lstStyle/>
          <a:p>
            <a:r>
              <a:rPr lang="en-US" b="1"/>
              <a:t>Increase road infrastructure development in Jagorawi and Muhtar and Sawangan Areas</a:t>
            </a:r>
            <a:r>
              <a:rPr lang="en-US"/>
              <a:t>, as they have the highest frequency of accidents and traffic jams.</a:t>
            </a:r>
          </a:p>
          <a:p>
            <a:r>
              <a:rPr lang="en-US" b="1"/>
              <a:t>Improve weather hazard detection systems in Tol Jagorawi &amp; Karanggan areas</a:t>
            </a:r>
            <a:r>
              <a:rPr lang="en-US"/>
              <a:t>, which experience the highest frequency of weather-related hazards.</a:t>
            </a:r>
          </a:p>
          <a:p>
            <a:r>
              <a:rPr lang="en-US" b="1"/>
              <a:t>Accelerate on going projects and development in Dewi Sartika area, </a:t>
            </a:r>
            <a:r>
              <a:rPr lang="en-US"/>
              <a:t>which has the highest occurrence of road closed in that period.</a:t>
            </a:r>
            <a:endParaRPr lang="en-US" b="1"/>
          </a:p>
          <a:p>
            <a:r>
              <a:rPr lang="en-US"/>
              <a:t>Increase marketing and development efforts where there are fewer incidents and hence a lower sense of urgency among the population.</a:t>
            </a:r>
            <a:endParaRPr lang="en-ID"/>
          </a:p>
        </p:txBody>
      </p:sp>
    </p:spTree>
    <p:extLst>
      <p:ext uri="{BB962C8B-B14F-4D97-AF65-F5344CB8AC3E}">
        <p14:creationId xmlns:p14="http://schemas.microsoft.com/office/powerpoint/2010/main" val="149374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72F6-7C2F-8FE5-477F-984093092B96}"/>
              </a:ext>
            </a:extLst>
          </p:cNvPr>
          <p:cNvSpPr>
            <a:spLocks noGrp="1"/>
          </p:cNvSpPr>
          <p:nvPr>
            <p:ph type="title"/>
          </p:nvPr>
        </p:nvSpPr>
        <p:spPr/>
        <p:txBody>
          <a:bodyPr/>
          <a:lstStyle/>
          <a:p>
            <a:r>
              <a:rPr lang="en-US"/>
              <a:t>Outline</a:t>
            </a:r>
            <a:endParaRPr lang="en-ID"/>
          </a:p>
        </p:txBody>
      </p:sp>
      <p:graphicFrame>
        <p:nvGraphicFramePr>
          <p:cNvPr id="4" name="Content Placeholder 3">
            <a:extLst>
              <a:ext uri="{FF2B5EF4-FFF2-40B4-BE49-F238E27FC236}">
                <a16:creationId xmlns:a16="http://schemas.microsoft.com/office/drawing/2014/main" id="{E637E679-ABEB-31AB-749E-C9E30B9220C9}"/>
              </a:ext>
            </a:extLst>
          </p:cNvPr>
          <p:cNvGraphicFramePr>
            <a:graphicFrameLocks noGrp="1"/>
          </p:cNvGraphicFramePr>
          <p:nvPr>
            <p:ph idx="1"/>
            <p:extLst>
              <p:ext uri="{D42A27DB-BD31-4B8C-83A1-F6EECF244321}">
                <p14:modId xmlns:p14="http://schemas.microsoft.com/office/powerpoint/2010/main" val="31064708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70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86F62-DEA0-572A-858F-8E43683E9CAE}"/>
              </a:ext>
            </a:extLst>
          </p:cNvPr>
          <p:cNvSpPr>
            <a:spLocks noGrp="1"/>
          </p:cNvSpPr>
          <p:nvPr>
            <p:ph type="title"/>
          </p:nvPr>
        </p:nvSpPr>
        <p:spPr/>
        <p:txBody>
          <a:bodyPr/>
          <a:lstStyle/>
          <a:p>
            <a:r>
              <a:rPr lang="en-US"/>
              <a:t>Background</a:t>
            </a:r>
            <a:endParaRPr lang="en-ID"/>
          </a:p>
        </p:txBody>
      </p:sp>
      <p:sp>
        <p:nvSpPr>
          <p:cNvPr id="5" name="Text Placeholder 4">
            <a:extLst>
              <a:ext uri="{FF2B5EF4-FFF2-40B4-BE49-F238E27FC236}">
                <a16:creationId xmlns:a16="http://schemas.microsoft.com/office/drawing/2014/main" id="{D7F8AF0E-03E7-3303-BDB4-DCFBBA72862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8638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A340E-B228-05E7-A5BE-22A816819DF1}"/>
              </a:ext>
            </a:extLst>
          </p:cNvPr>
          <p:cNvSpPr>
            <a:spLocks noGrp="1"/>
          </p:cNvSpPr>
          <p:nvPr>
            <p:ph type="title"/>
          </p:nvPr>
        </p:nvSpPr>
        <p:spPr/>
        <p:txBody>
          <a:bodyPr/>
          <a:lstStyle/>
          <a:p>
            <a:r>
              <a:rPr lang="en-US"/>
              <a:t>Depok and Why Alerts Important?</a:t>
            </a:r>
            <a:endParaRPr lang="en-ID"/>
          </a:p>
        </p:txBody>
      </p:sp>
      <p:sp>
        <p:nvSpPr>
          <p:cNvPr id="12" name="Text Placeholder 11">
            <a:extLst>
              <a:ext uri="{FF2B5EF4-FFF2-40B4-BE49-F238E27FC236}">
                <a16:creationId xmlns:a16="http://schemas.microsoft.com/office/drawing/2014/main" id="{0BB2C6BD-A9BA-64ED-BC66-D3B6B7E8C470}"/>
              </a:ext>
            </a:extLst>
          </p:cNvPr>
          <p:cNvSpPr>
            <a:spLocks noGrp="1"/>
          </p:cNvSpPr>
          <p:nvPr>
            <p:ph type="body" idx="1"/>
          </p:nvPr>
        </p:nvSpPr>
        <p:spPr/>
        <p:txBody>
          <a:bodyPr/>
          <a:lstStyle/>
          <a:p>
            <a:r>
              <a:rPr lang="en-US"/>
              <a:t>Depok City</a:t>
            </a:r>
            <a:endParaRPr lang="en-ID"/>
          </a:p>
        </p:txBody>
      </p:sp>
      <p:pic>
        <p:nvPicPr>
          <p:cNvPr id="1028" name="Picture 4" descr="Pin on depok">
            <a:extLst>
              <a:ext uri="{FF2B5EF4-FFF2-40B4-BE49-F238E27FC236}">
                <a16:creationId xmlns:a16="http://schemas.microsoft.com/office/drawing/2014/main" id="{829D611A-E04D-452B-659D-7BFECF2FC3B1}"/>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backgroundRemoval t="5313" b="90625" l="3077" r="99231">
                        <a14:foregroundMark x1="34359" y1="10938" x2="34359" y2="10938"/>
                        <a14:foregroundMark x1="35128" y1="5313" x2="35128" y2="5313"/>
                        <a14:foregroundMark x1="4103" y1="47500" x2="4103" y2="47500"/>
                        <a14:foregroundMark x1="3077" y1="40938" x2="3077" y2="40938"/>
                        <a14:foregroundMark x1="94103" y1="60000" x2="94103" y2="60000"/>
                        <a14:foregroundMark x1="94615" y1="42188" x2="94615" y2="42188"/>
                        <a14:foregroundMark x1="98205" y1="56875" x2="98205" y2="56875"/>
                        <a14:foregroundMark x1="99231" y1="34375" x2="99231" y2="34375"/>
                        <a14:foregroundMark x1="52821" y1="90625" x2="52821" y2="90625"/>
                      </a14:backgroundRemoval>
                    </a14:imgEffect>
                  </a14:imgLayer>
                </a14:imgProps>
              </a:ext>
              <a:ext uri="{28A0092B-C50C-407E-A947-70E740481C1C}">
                <a14:useLocalDpi xmlns:a14="http://schemas.microsoft.com/office/drawing/2010/main" val="0"/>
              </a:ext>
            </a:extLst>
          </a:blip>
          <a:stretch>
            <a:fillRect/>
          </a:stretch>
        </p:blipFill>
        <p:spPr bwMode="auto">
          <a:xfrm>
            <a:off x="1804203" y="2555194"/>
            <a:ext cx="2757595" cy="22626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1846857C-16A6-5C3A-D89E-85BB76A96A1B}"/>
              </a:ext>
            </a:extLst>
          </p:cNvPr>
          <p:cNvSpPr>
            <a:spLocks noGrp="1"/>
          </p:cNvSpPr>
          <p:nvPr>
            <p:ph type="body" sz="quarter" idx="3"/>
          </p:nvPr>
        </p:nvSpPr>
        <p:spPr/>
        <p:txBody>
          <a:bodyPr/>
          <a:lstStyle/>
          <a:p>
            <a:r>
              <a:rPr lang="en-US"/>
              <a:t>Why Alerts are Important?</a:t>
            </a:r>
            <a:endParaRPr lang="en-ID"/>
          </a:p>
        </p:txBody>
      </p:sp>
      <p:sp>
        <p:nvSpPr>
          <p:cNvPr id="6" name="Content Placeholder 5">
            <a:extLst>
              <a:ext uri="{FF2B5EF4-FFF2-40B4-BE49-F238E27FC236}">
                <a16:creationId xmlns:a16="http://schemas.microsoft.com/office/drawing/2014/main" id="{2A7C8DDA-4F5E-DE9B-C301-ECED16E24550}"/>
              </a:ext>
            </a:extLst>
          </p:cNvPr>
          <p:cNvSpPr>
            <a:spLocks noGrp="1"/>
          </p:cNvSpPr>
          <p:nvPr>
            <p:ph sz="quarter" idx="4"/>
          </p:nvPr>
        </p:nvSpPr>
        <p:spPr>
          <a:xfrm>
            <a:off x="838200" y="4817836"/>
            <a:ext cx="5157786" cy="1675039"/>
          </a:xfrm>
        </p:spPr>
        <p:txBody>
          <a:bodyPr>
            <a:normAutofit/>
          </a:bodyPr>
          <a:lstStyle/>
          <a:p>
            <a:pPr marL="0" indent="0">
              <a:buNone/>
            </a:pPr>
            <a:r>
              <a:rPr lang="en-US" sz="1800"/>
              <a:t>Essential Information:</a:t>
            </a:r>
          </a:p>
          <a:p>
            <a:r>
              <a:rPr lang="en-US" sz="1800"/>
              <a:t>Located in West Java but Part of Greater Jakarta Area</a:t>
            </a:r>
          </a:p>
          <a:p>
            <a:r>
              <a:rPr lang="en-US" sz="1800"/>
              <a:t>The population around 2 million (2021) and covers an area of 200.29 sq km.</a:t>
            </a:r>
            <a:endParaRPr lang="en-ID" sz="1800"/>
          </a:p>
        </p:txBody>
      </p:sp>
      <p:sp>
        <p:nvSpPr>
          <p:cNvPr id="9" name="Content Placeholder 5">
            <a:extLst>
              <a:ext uri="{FF2B5EF4-FFF2-40B4-BE49-F238E27FC236}">
                <a16:creationId xmlns:a16="http://schemas.microsoft.com/office/drawing/2014/main" id="{5DEF5199-55B2-9FEB-FF55-954B208C2BA4}"/>
              </a:ext>
            </a:extLst>
          </p:cNvPr>
          <p:cNvSpPr txBox="1">
            <a:spLocks/>
          </p:cNvSpPr>
          <p:nvPr/>
        </p:nvSpPr>
        <p:spPr>
          <a:xfrm>
            <a:off x="6172200" y="2631168"/>
            <a:ext cx="5181600" cy="37859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Alerts are notifications sent to stakeholders about events that may impact a city's infrastructure, such as road closures, traffic accidents, or natural disasters.</a:t>
            </a:r>
          </a:p>
          <a:p>
            <a:r>
              <a:rPr lang="en-US"/>
              <a:t>Alerts are important for managing a city's infrastructure because they enable stakeholders to take timely action to reduce the impact of disruptions on residents, businesses, and transportation systems.</a:t>
            </a:r>
          </a:p>
          <a:p>
            <a:r>
              <a:rPr lang="en-US"/>
              <a:t>Tracking and analyzing alerts data helps city officials understand the frequency, duration, and causes of disruptions.</a:t>
            </a:r>
          </a:p>
          <a:p>
            <a:r>
              <a:rPr lang="en-US"/>
              <a:t>Analyzing alerts data can inform strategies to improve a city's infrastructure and reduce the impact of future disruptions.</a:t>
            </a:r>
            <a:endParaRPr lang="en-ID"/>
          </a:p>
        </p:txBody>
      </p:sp>
    </p:spTree>
    <p:extLst>
      <p:ext uri="{BB962C8B-B14F-4D97-AF65-F5344CB8AC3E}">
        <p14:creationId xmlns:p14="http://schemas.microsoft.com/office/powerpoint/2010/main" val="172645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CD2D-4BBA-C324-1F70-5567F5DC20E7}"/>
              </a:ext>
            </a:extLst>
          </p:cNvPr>
          <p:cNvSpPr>
            <a:spLocks noGrp="1"/>
          </p:cNvSpPr>
          <p:nvPr>
            <p:ph type="title"/>
          </p:nvPr>
        </p:nvSpPr>
        <p:spPr/>
        <p:txBody>
          <a:bodyPr/>
          <a:lstStyle/>
          <a:p>
            <a:r>
              <a:rPr lang="en-US"/>
              <a:t>Business Understanding</a:t>
            </a:r>
            <a:endParaRPr lang="en-ID"/>
          </a:p>
        </p:txBody>
      </p:sp>
      <p:sp>
        <p:nvSpPr>
          <p:cNvPr id="3" name="Text Placeholder 2">
            <a:extLst>
              <a:ext uri="{FF2B5EF4-FFF2-40B4-BE49-F238E27FC236}">
                <a16:creationId xmlns:a16="http://schemas.microsoft.com/office/drawing/2014/main" id="{39F23DD7-CEF1-2CD9-8FAA-77CA531B2DBA}"/>
              </a:ext>
            </a:extLst>
          </p:cNvPr>
          <p:cNvSpPr>
            <a:spLocks noGrp="1"/>
          </p:cNvSpPr>
          <p:nvPr>
            <p:ph type="body" idx="1"/>
          </p:nvPr>
        </p:nvSpPr>
        <p:spPr/>
        <p:txBody>
          <a:bodyPr/>
          <a:lstStyle/>
          <a:p>
            <a:r>
              <a:rPr lang="en-US"/>
              <a:t>Business Context</a:t>
            </a:r>
            <a:endParaRPr lang="en-ID"/>
          </a:p>
        </p:txBody>
      </p:sp>
      <p:sp>
        <p:nvSpPr>
          <p:cNvPr id="4" name="Content Placeholder 3">
            <a:extLst>
              <a:ext uri="{FF2B5EF4-FFF2-40B4-BE49-F238E27FC236}">
                <a16:creationId xmlns:a16="http://schemas.microsoft.com/office/drawing/2014/main" id="{A14673CD-38F0-21DA-E937-8AB3023D219C}"/>
              </a:ext>
            </a:extLst>
          </p:cNvPr>
          <p:cNvSpPr>
            <a:spLocks noGrp="1"/>
          </p:cNvSpPr>
          <p:nvPr>
            <p:ph sz="half" idx="2"/>
          </p:nvPr>
        </p:nvSpPr>
        <p:spPr/>
        <p:txBody>
          <a:bodyPr>
            <a:normAutofit fontScale="92500" lnSpcReduction="20000"/>
          </a:bodyPr>
          <a:lstStyle/>
          <a:p>
            <a:r>
              <a:rPr lang="en-US"/>
              <a:t>The city of Depok faces infrastructure-related challenges, such as road closures, traffic congestion, and natural disasters, that can impact the daily lives of residents and businesses.</a:t>
            </a:r>
          </a:p>
          <a:p>
            <a:r>
              <a:rPr lang="en-US"/>
              <a:t>To manage these challenges effectively, city officials need to have access to timely and accurate information about disruptions to the city's infrastructure.</a:t>
            </a:r>
            <a:endParaRPr lang="en-ID"/>
          </a:p>
        </p:txBody>
      </p:sp>
      <p:sp>
        <p:nvSpPr>
          <p:cNvPr id="5" name="Text Placeholder 4">
            <a:extLst>
              <a:ext uri="{FF2B5EF4-FFF2-40B4-BE49-F238E27FC236}">
                <a16:creationId xmlns:a16="http://schemas.microsoft.com/office/drawing/2014/main" id="{575CBDA8-D6F6-0664-5C6A-C772CB7B4DC1}"/>
              </a:ext>
            </a:extLst>
          </p:cNvPr>
          <p:cNvSpPr>
            <a:spLocks noGrp="1"/>
          </p:cNvSpPr>
          <p:nvPr>
            <p:ph type="body" sz="quarter" idx="3"/>
          </p:nvPr>
        </p:nvSpPr>
        <p:spPr/>
        <p:txBody>
          <a:bodyPr/>
          <a:lstStyle/>
          <a:p>
            <a:r>
              <a:rPr lang="en-US"/>
              <a:t>Stakeholder</a:t>
            </a:r>
            <a:endParaRPr lang="en-ID"/>
          </a:p>
        </p:txBody>
      </p:sp>
      <p:sp>
        <p:nvSpPr>
          <p:cNvPr id="6" name="Content Placeholder 5">
            <a:extLst>
              <a:ext uri="{FF2B5EF4-FFF2-40B4-BE49-F238E27FC236}">
                <a16:creationId xmlns:a16="http://schemas.microsoft.com/office/drawing/2014/main" id="{EFFA1569-3C43-EF00-8DF5-20BF0D4C7525}"/>
              </a:ext>
            </a:extLst>
          </p:cNvPr>
          <p:cNvSpPr>
            <a:spLocks noGrp="1"/>
          </p:cNvSpPr>
          <p:nvPr>
            <p:ph sz="quarter" idx="4"/>
          </p:nvPr>
        </p:nvSpPr>
        <p:spPr/>
        <p:txBody>
          <a:bodyPr>
            <a:normAutofit fontScale="92500" lnSpcReduction="20000"/>
          </a:bodyPr>
          <a:lstStyle/>
          <a:p>
            <a:r>
              <a:rPr lang="en-US"/>
              <a:t>Local government officials in charge of transportation and emergency management.</a:t>
            </a:r>
          </a:p>
          <a:p>
            <a:r>
              <a:rPr lang="en-US"/>
              <a:t>Transportation providers, such as bus and taxi companies.</a:t>
            </a:r>
          </a:p>
          <a:p>
            <a:r>
              <a:rPr lang="en-US"/>
              <a:t>City residents and businesses.</a:t>
            </a:r>
            <a:endParaRPr lang="en-ID"/>
          </a:p>
        </p:txBody>
      </p:sp>
    </p:spTree>
    <p:extLst>
      <p:ext uri="{BB962C8B-B14F-4D97-AF65-F5344CB8AC3E}">
        <p14:creationId xmlns:p14="http://schemas.microsoft.com/office/powerpoint/2010/main" val="161399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86F62-DEA0-572A-858F-8E43683E9CAE}"/>
              </a:ext>
            </a:extLst>
          </p:cNvPr>
          <p:cNvSpPr>
            <a:spLocks noGrp="1"/>
          </p:cNvSpPr>
          <p:nvPr>
            <p:ph type="title"/>
          </p:nvPr>
        </p:nvSpPr>
        <p:spPr/>
        <p:txBody>
          <a:bodyPr/>
          <a:lstStyle/>
          <a:p>
            <a:r>
              <a:rPr lang="en-US"/>
              <a:t>Data Understanding</a:t>
            </a:r>
            <a:endParaRPr lang="en-ID"/>
          </a:p>
        </p:txBody>
      </p:sp>
      <p:sp>
        <p:nvSpPr>
          <p:cNvPr id="5" name="Text Placeholder 4">
            <a:extLst>
              <a:ext uri="{FF2B5EF4-FFF2-40B4-BE49-F238E27FC236}">
                <a16:creationId xmlns:a16="http://schemas.microsoft.com/office/drawing/2014/main" id="{D7F8AF0E-03E7-3303-BDB4-DCFBBA72862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71638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DFF8B6-A981-B725-8EFD-F0573249BC7B}"/>
              </a:ext>
            </a:extLst>
          </p:cNvPr>
          <p:cNvSpPr>
            <a:spLocks noGrp="1"/>
          </p:cNvSpPr>
          <p:nvPr>
            <p:ph type="title"/>
          </p:nvPr>
        </p:nvSpPr>
        <p:spPr/>
        <p:txBody>
          <a:bodyPr/>
          <a:lstStyle/>
          <a:p>
            <a:r>
              <a:rPr lang="en-US"/>
              <a:t>Data Overview</a:t>
            </a:r>
            <a:endParaRPr lang="en-ID"/>
          </a:p>
        </p:txBody>
      </p:sp>
      <p:sp>
        <p:nvSpPr>
          <p:cNvPr id="8" name="Content Placeholder 7">
            <a:extLst>
              <a:ext uri="{FF2B5EF4-FFF2-40B4-BE49-F238E27FC236}">
                <a16:creationId xmlns:a16="http://schemas.microsoft.com/office/drawing/2014/main" id="{2EFD00A1-D736-85D6-4BF4-EC633E215184}"/>
              </a:ext>
            </a:extLst>
          </p:cNvPr>
          <p:cNvSpPr>
            <a:spLocks noGrp="1"/>
          </p:cNvSpPr>
          <p:nvPr>
            <p:ph sz="half" idx="1"/>
          </p:nvPr>
        </p:nvSpPr>
        <p:spPr/>
        <p:txBody>
          <a:bodyPr/>
          <a:lstStyle/>
          <a:p>
            <a:r>
              <a:rPr lang="en-US"/>
              <a:t>The dataset used in this project generated from Waze for Cities about alerts in Depok.</a:t>
            </a:r>
          </a:p>
          <a:p>
            <a:pPr marL="0" indent="0">
              <a:buNone/>
            </a:pPr>
            <a:endParaRPr lang="en-US"/>
          </a:p>
          <a:p>
            <a:endParaRPr lang="en-ID"/>
          </a:p>
        </p:txBody>
      </p:sp>
      <p:pic>
        <p:nvPicPr>
          <p:cNvPr id="13" name="Content Placeholder 12">
            <a:extLst>
              <a:ext uri="{FF2B5EF4-FFF2-40B4-BE49-F238E27FC236}">
                <a16:creationId xmlns:a16="http://schemas.microsoft.com/office/drawing/2014/main" id="{77A6D8BD-D231-3D2C-0490-20F07D718C23}"/>
              </a:ext>
            </a:extLst>
          </p:cNvPr>
          <p:cNvPicPr>
            <a:picLocks noGrp="1" noChangeAspect="1"/>
          </p:cNvPicPr>
          <p:nvPr>
            <p:ph sz="half" idx="2"/>
          </p:nvPr>
        </p:nvPicPr>
        <p:blipFill>
          <a:blip r:embed="rId2"/>
          <a:stretch>
            <a:fillRect/>
          </a:stretch>
        </p:blipFill>
        <p:spPr>
          <a:xfrm>
            <a:off x="6172200" y="2605983"/>
            <a:ext cx="5181600" cy="2790621"/>
          </a:xfrm>
        </p:spPr>
      </p:pic>
      <p:pic>
        <p:nvPicPr>
          <p:cNvPr id="11" name="Picture 10">
            <a:extLst>
              <a:ext uri="{FF2B5EF4-FFF2-40B4-BE49-F238E27FC236}">
                <a16:creationId xmlns:a16="http://schemas.microsoft.com/office/drawing/2014/main" id="{26734283-6700-6510-C4FA-1D3FDD9F38E9}"/>
              </a:ext>
            </a:extLst>
          </p:cNvPr>
          <p:cNvPicPr>
            <a:picLocks noChangeAspect="1"/>
          </p:cNvPicPr>
          <p:nvPr/>
        </p:nvPicPr>
        <p:blipFill>
          <a:blip r:embed="rId3"/>
          <a:stretch>
            <a:fillRect/>
          </a:stretch>
        </p:blipFill>
        <p:spPr>
          <a:xfrm>
            <a:off x="1379042" y="3429000"/>
            <a:ext cx="4099915" cy="2156647"/>
          </a:xfrm>
          <a:prstGeom prst="rect">
            <a:avLst/>
          </a:prstGeom>
        </p:spPr>
      </p:pic>
    </p:spTree>
    <p:extLst>
      <p:ext uri="{BB962C8B-B14F-4D97-AF65-F5344CB8AC3E}">
        <p14:creationId xmlns:p14="http://schemas.microsoft.com/office/powerpoint/2010/main" val="281710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1C3B-C2D5-A7A0-F6B5-75C0F5FBC977}"/>
              </a:ext>
            </a:extLst>
          </p:cNvPr>
          <p:cNvSpPr>
            <a:spLocks noGrp="1"/>
          </p:cNvSpPr>
          <p:nvPr>
            <p:ph type="title"/>
          </p:nvPr>
        </p:nvSpPr>
        <p:spPr/>
        <p:txBody>
          <a:bodyPr/>
          <a:lstStyle/>
          <a:p>
            <a:r>
              <a:rPr lang="en-US"/>
              <a:t>EDA</a:t>
            </a:r>
            <a:endParaRPr lang="en-ID"/>
          </a:p>
        </p:txBody>
      </p:sp>
      <p:pic>
        <p:nvPicPr>
          <p:cNvPr id="6" name="Content Placeholder 5">
            <a:extLst>
              <a:ext uri="{FF2B5EF4-FFF2-40B4-BE49-F238E27FC236}">
                <a16:creationId xmlns:a16="http://schemas.microsoft.com/office/drawing/2014/main" id="{1382E56E-4C59-64D1-4CD0-BCC3D0693CD1}"/>
              </a:ext>
            </a:extLst>
          </p:cNvPr>
          <p:cNvPicPr>
            <a:picLocks noGrp="1" noChangeAspect="1"/>
          </p:cNvPicPr>
          <p:nvPr>
            <p:ph sz="half" idx="1"/>
          </p:nvPr>
        </p:nvPicPr>
        <p:blipFill>
          <a:blip r:embed="rId2"/>
          <a:stretch>
            <a:fillRect/>
          </a:stretch>
        </p:blipFill>
        <p:spPr>
          <a:xfrm>
            <a:off x="694995" y="2458765"/>
            <a:ext cx="4763824" cy="3078299"/>
          </a:xfrm>
        </p:spPr>
      </p:pic>
      <p:pic>
        <p:nvPicPr>
          <p:cNvPr id="9" name="Content Placeholder 5">
            <a:extLst>
              <a:ext uri="{FF2B5EF4-FFF2-40B4-BE49-F238E27FC236}">
                <a16:creationId xmlns:a16="http://schemas.microsoft.com/office/drawing/2014/main" id="{AAAD3214-1D00-6A00-0F64-F6519445597B}"/>
              </a:ext>
            </a:extLst>
          </p:cNvPr>
          <p:cNvPicPr>
            <a:picLocks noChangeAspect="1"/>
          </p:cNvPicPr>
          <p:nvPr/>
        </p:nvPicPr>
        <p:blipFill>
          <a:blip r:embed="rId3"/>
          <a:stretch>
            <a:fillRect/>
          </a:stretch>
        </p:blipFill>
        <p:spPr>
          <a:xfrm>
            <a:off x="6319156" y="2254363"/>
            <a:ext cx="4148713" cy="3705965"/>
          </a:xfrm>
          <a:prstGeom prst="rect">
            <a:avLst/>
          </a:prstGeom>
        </p:spPr>
      </p:pic>
    </p:spTree>
    <p:extLst>
      <p:ext uri="{BB962C8B-B14F-4D97-AF65-F5344CB8AC3E}">
        <p14:creationId xmlns:p14="http://schemas.microsoft.com/office/powerpoint/2010/main" val="353836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5F1-5A1A-6F08-0FDD-C227F2913A07}"/>
              </a:ext>
            </a:extLst>
          </p:cNvPr>
          <p:cNvSpPr>
            <a:spLocks noGrp="1"/>
          </p:cNvSpPr>
          <p:nvPr>
            <p:ph type="title"/>
          </p:nvPr>
        </p:nvSpPr>
        <p:spPr/>
        <p:txBody>
          <a:bodyPr/>
          <a:lstStyle/>
          <a:p>
            <a:r>
              <a:rPr lang="en-US"/>
              <a:t>EDA</a:t>
            </a:r>
            <a:endParaRPr lang="en-ID"/>
          </a:p>
        </p:txBody>
      </p:sp>
      <p:pic>
        <p:nvPicPr>
          <p:cNvPr id="8" name="Content Placeholder 7">
            <a:extLst>
              <a:ext uri="{FF2B5EF4-FFF2-40B4-BE49-F238E27FC236}">
                <a16:creationId xmlns:a16="http://schemas.microsoft.com/office/drawing/2014/main" id="{2B6784F4-0865-7929-9E78-0A3EB7E6FF13}"/>
              </a:ext>
            </a:extLst>
          </p:cNvPr>
          <p:cNvPicPr>
            <a:picLocks noGrp="1" noChangeAspect="1"/>
          </p:cNvPicPr>
          <p:nvPr>
            <p:ph sz="half" idx="2"/>
          </p:nvPr>
        </p:nvPicPr>
        <p:blipFill>
          <a:blip r:embed="rId2"/>
          <a:stretch>
            <a:fillRect/>
          </a:stretch>
        </p:blipFill>
        <p:spPr>
          <a:xfrm>
            <a:off x="6284286" y="2301465"/>
            <a:ext cx="4406741" cy="3022014"/>
          </a:xfrm>
        </p:spPr>
      </p:pic>
      <p:pic>
        <p:nvPicPr>
          <p:cNvPr id="9" name="Content Placeholder 7">
            <a:extLst>
              <a:ext uri="{FF2B5EF4-FFF2-40B4-BE49-F238E27FC236}">
                <a16:creationId xmlns:a16="http://schemas.microsoft.com/office/drawing/2014/main" id="{AD255FB4-CDFD-F7D3-CA65-CBE4F642E322}"/>
              </a:ext>
            </a:extLst>
          </p:cNvPr>
          <p:cNvPicPr>
            <a:picLocks noChangeAspect="1"/>
          </p:cNvPicPr>
          <p:nvPr/>
        </p:nvPicPr>
        <p:blipFill>
          <a:blip r:embed="rId3"/>
          <a:stretch>
            <a:fillRect/>
          </a:stretch>
        </p:blipFill>
        <p:spPr>
          <a:xfrm>
            <a:off x="955942" y="2301465"/>
            <a:ext cx="3817951" cy="3017782"/>
          </a:xfrm>
          <a:prstGeom prst="rect">
            <a:avLst/>
          </a:prstGeom>
        </p:spPr>
      </p:pic>
    </p:spTree>
    <p:extLst>
      <p:ext uri="{BB962C8B-B14F-4D97-AF65-F5344CB8AC3E}">
        <p14:creationId xmlns:p14="http://schemas.microsoft.com/office/powerpoint/2010/main" val="3002115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770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Alerts in the City of Depok: Exploring Data Insights</vt:lpstr>
      <vt:lpstr>Outline</vt:lpstr>
      <vt:lpstr>Background</vt:lpstr>
      <vt:lpstr>Depok and Why Alerts Important?</vt:lpstr>
      <vt:lpstr>Business Understanding</vt:lpstr>
      <vt:lpstr>Data Understanding</vt:lpstr>
      <vt:lpstr>Data Overview</vt:lpstr>
      <vt:lpstr>EDA</vt:lpstr>
      <vt:lpstr>EDA</vt:lpstr>
      <vt:lpstr>EDA</vt:lpstr>
      <vt:lpstr>Modelling &amp; Evaluation</vt:lpstr>
      <vt:lpstr>K Means CLustering</vt:lpstr>
      <vt:lpstr>K Means Clustering</vt:lpstr>
      <vt:lpstr>Results</vt:lpstr>
      <vt:lpstr>Evaluation</vt:lpstr>
      <vt:lpstr>Evaluation</vt:lpstr>
      <vt:lpstr>Conclusion &amp; Suggestion</vt:lpstr>
      <vt:lpstr>Conclusion</vt:lpstr>
      <vt:lpstr>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Alerts in the City of Depok: Exploring Data Insights</dc:title>
  <dc:creator>Rakha Kahansa</dc:creator>
  <cp:lastModifiedBy>Rakha Kahansa</cp:lastModifiedBy>
  <cp:revision>1</cp:revision>
  <dcterms:created xsi:type="dcterms:W3CDTF">2023-02-26T06:10:41Z</dcterms:created>
  <dcterms:modified xsi:type="dcterms:W3CDTF">2023-02-26T09:01:35Z</dcterms:modified>
</cp:coreProperties>
</file>