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69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6769-7F22-4C30-B449-223408CFF8C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AA85-33B4-49AF-948C-0532993F13C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01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6769-7F22-4C30-B449-223408CFF8C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AA85-33B4-49AF-948C-0532993F1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66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6769-7F22-4C30-B449-223408CFF8C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AA85-33B4-49AF-948C-0532993F1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85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6769-7F22-4C30-B449-223408CFF8C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AA85-33B4-49AF-948C-0532993F1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54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6769-7F22-4C30-B449-223408CFF8C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AA85-33B4-49AF-948C-0532993F13C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80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6769-7F22-4C30-B449-223408CFF8C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AA85-33B4-49AF-948C-0532993F1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08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6769-7F22-4C30-B449-223408CFF8C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AA85-33B4-49AF-948C-0532993F1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54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6769-7F22-4C30-B449-223408CFF8C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AA85-33B4-49AF-948C-0532993F1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35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6769-7F22-4C30-B449-223408CFF8C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AA85-33B4-49AF-948C-0532993F1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22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246769-7F22-4C30-B449-223408CFF8C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2AA85-33B4-49AF-948C-0532993F1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05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6769-7F22-4C30-B449-223408CFF8C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AA85-33B4-49AF-948C-0532993F1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83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246769-7F22-4C30-B449-223408CFF8CB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2AA85-33B4-49AF-948C-0532993F13C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22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BED5-6423-3338-9A60-05DFBD75A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356" y="177172"/>
            <a:ext cx="10058400" cy="2225207"/>
          </a:xfrm>
          <a:noFill/>
        </p:spPr>
        <p:txBody>
          <a:bodyPr>
            <a:normAutofit fontScale="90000"/>
          </a:bodyPr>
          <a:lstStyle/>
          <a:p>
            <a:pPr algn="ctr"/>
            <a:b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Pandit Deendayal Energy University</a:t>
            </a:r>
            <a:b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2023-2024</a:t>
            </a:r>
            <a:b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Engineering Laboratory</a:t>
            </a:r>
            <a:b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7974F-38B6-CAF4-6096-9746FF327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2277777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Study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850C2-3005-670F-4616-EA467744D3BA}"/>
              </a:ext>
            </a:extLst>
          </p:cNvPr>
          <p:cNvSpPr txBox="1"/>
          <p:nvPr/>
        </p:nvSpPr>
        <p:spPr>
          <a:xfrm>
            <a:off x="1178282" y="4366442"/>
            <a:ext cx="465981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ctr"/>
            <a:endParaRPr lang="en-IN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Tx/>
              <a:buAutoNum type="arabicPeriod"/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Vora Khyaat Darshan     21BME118D</a:t>
            </a:r>
          </a:p>
          <a:p>
            <a:pPr marL="457200" indent="-457200" algn="ctr">
              <a:buFontTx/>
              <a:buAutoNum type="arabicPeriod"/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Narinder Singh </a:t>
            </a:r>
            <a:r>
              <a:rPr lang="en-I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Bhadwal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21BME006</a:t>
            </a:r>
            <a:b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rgbClr val="000000"/>
              </a:solidFill>
              <a:latin typeface="Century Schoolbook" panose="020406040505050203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4363F-6292-996E-DC32-DA863B455016}"/>
              </a:ext>
            </a:extLst>
          </p:cNvPr>
          <p:cNvSpPr txBox="1"/>
          <p:nvPr/>
        </p:nvSpPr>
        <p:spPr>
          <a:xfrm>
            <a:off x="6164826" y="436644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To:</a:t>
            </a:r>
          </a:p>
          <a:p>
            <a:pPr algn="ctr"/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Annirudh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Kulkarni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ct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Mechanical Engineering</a:t>
            </a:r>
          </a:p>
          <a:p>
            <a:pPr algn="ct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Pandit Deendayal Energy University</a:t>
            </a:r>
          </a:p>
        </p:txBody>
      </p:sp>
    </p:spTree>
    <p:extLst>
      <p:ext uri="{BB962C8B-B14F-4D97-AF65-F5344CB8AC3E}">
        <p14:creationId xmlns:p14="http://schemas.microsoft.com/office/powerpoint/2010/main" val="28032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1E87-C8B6-6A0F-C6EA-82AA6F3A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608132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8B3481-AC5A-9960-8238-3B8C2E51F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66"/>
          <a:stretch/>
        </p:blipFill>
        <p:spPr>
          <a:xfrm>
            <a:off x="2369575" y="1278195"/>
            <a:ext cx="7502012" cy="5579806"/>
          </a:xfrm>
        </p:spPr>
      </p:pic>
    </p:spTree>
    <p:extLst>
      <p:ext uri="{BB962C8B-B14F-4D97-AF65-F5344CB8AC3E}">
        <p14:creationId xmlns:p14="http://schemas.microsoft.com/office/powerpoint/2010/main" val="3035324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69038-FA72-F668-ADD1-38BDC6F8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461851"/>
            <a:ext cx="10058400" cy="1450757"/>
          </a:xfrm>
        </p:spPr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518E38-DF03-0A79-973B-538BD01B6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74" y="988906"/>
            <a:ext cx="8358357" cy="5869093"/>
          </a:xfrm>
        </p:spPr>
      </p:pic>
    </p:spTree>
    <p:extLst>
      <p:ext uri="{BB962C8B-B14F-4D97-AF65-F5344CB8AC3E}">
        <p14:creationId xmlns:p14="http://schemas.microsoft.com/office/powerpoint/2010/main" val="1052039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E1BD-D67C-BE81-E991-4B45A982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61851"/>
            <a:ext cx="10058400" cy="1450757"/>
          </a:xfrm>
        </p:spPr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6AC1A6-994C-87DD-DAA1-F2348B445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8" y="1327356"/>
            <a:ext cx="11100619" cy="5530644"/>
          </a:xfrm>
        </p:spPr>
      </p:pic>
    </p:spTree>
    <p:extLst>
      <p:ext uri="{BB962C8B-B14F-4D97-AF65-F5344CB8AC3E}">
        <p14:creationId xmlns:p14="http://schemas.microsoft.com/office/powerpoint/2010/main" val="2704490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C9E5-8F61-E589-EAC8-F72287EA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61851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3C16AA-48F2-0531-014F-128AA8F42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18442"/>
            <a:ext cx="4559087" cy="4022725"/>
          </a:xfrm>
        </p:spPr>
      </p:pic>
      <p:pic>
        <p:nvPicPr>
          <p:cNvPr id="6" name="temperature_evolution">
            <a:hlinkClick r:id="" action="ppaction://media"/>
            <a:extLst>
              <a:ext uri="{FF2B5EF4-FFF2-40B4-BE49-F238E27FC236}">
                <a16:creationId xmlns:a16="http://schemas.microsoft.com/office/drawing/2014/main" id="{1C4D715C-01B2-E97F-70D4-9883172A28E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535634" y="1794668"/>
            <a:ext cx="4559086" cy="394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6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E1FE-7A38-57C3-E144-5E14539C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925" y="1771274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357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3AA1-EC6F-0E45-D566-64FF6108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Outline/Content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3C0C-02AB-A5B3-2F47-F74FF9899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465455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333185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9DE8-4D5D-4BB4-53F9-998D0313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35068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1</a:t>
            </a:r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256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F9657-DC61-944D-D5AE-7C7C266F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EE8AD-BAC4-0855-A090-B49225068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a problem on Heat Transfer of Natural Convection in H – Shaped Cavity.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16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CE31-3446-1134-7CB4-C748B95A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629264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308767-5735-D81D-5453-E9473E082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821493"/>
            <a:ext cx="10058400" cy="6036508"/>
          </a:xfrm>
        </p:spPr>
      </p:pic>
    </p:spTree>
    <p:extLst>
      <p:ext uri="{BB962C8B-B14F-4D97-AF65-F5344CB8AC3E}">
        <p14:creationId xmlns:p14="http://schemas.microsoft.com/office/powerpoint/2010/main" val="333530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44A8-8F16-1BB7-C105-66FFDCC4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461851"/>
            <a:ext cx="10058400" cy="1450757"/>
          </a:xfrm>
        </p:spPr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21643A-38DE-FA67-B92C-91D09E5E9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711"/>
            <a:ext cx="4532568" cy="57272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D2E14F-BEA3-78F1-0402-B5A3F1F18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05" y="1130711"/>
            <a:ext cx="7487695" cy="905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90689F-6DD0-8AA3-78CF-AD8513ADA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05" y="2035712"/>
            <a:ext cx="7487695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70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EB35-E334-E8AB-EED4-EFFB17D2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539307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497A34-62EE-21C1-347A-3DECC7C56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547" y="1238865"/>
            <a:ext cx="7167717" cy="4630123"/>
          </a:xfrm>
        </p:spPr>
      </p:pic>
    </p:spTree>
    <p:extLst>
      <p:ext uri="{BB962C8B-B14F-4D97-AF65-F5344CB8AC3E}">
        <p14:creationId xmlns:p14="http://schemas.microsoft.com/office/powerpoint/2010/main" val="3974414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A654-EC7E-F746-49EA-DE47E879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435" y="1761442"/>
            <a:ext cx="10058400" cy="1450757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2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060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6648-B819-6494-96C8-726671E2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255374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3E1E4-0C1E-1556-3BD0-36F70A9F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Update the code on the problem on Heat Transfer of Natural Convection in H – Shaped Cavity.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7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312</TotalTime>
  <Words>127</Words>
  <Application>Microsoft Office PowerPoint</Application>
  <PresentationFormat>Widescreen</PresentationFormat>
  <Paragraphs>38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Century Schoolbook</vt:lpstr>
      <vt:lpstr>Times New Roman</vt:lpstr>
      <vt:lpstr>Wingdings</vt:lpstr>
      <vt:lpstr>Retrospect</vt:lpstr>
      <vt:lpstr> Pandit Deendayal Energy University Academic Year 2023-2024 Computational Engineering Laboratory </vt:lpstr>
      <vt:lpstr>Outline/Content</vt:lpstr>
      <vt:lpstr>Case Study 1 </vt:lpstr>
      <vt:lpstr>Problem Statement</vt:lpstr>
      <vt:lpstr>Derivations</vt:lpstr>
      <vt:lpstr>Matlab Code</vt:lpstr>
      <vt:lpstr>Results</vt:lpstr>
      <vt:lpstr>Case Study 2</vt:lpstr>
      <vt:lpstr>Problem Statement</vt:lpstr>
      <vt:lpstr>Derivations</vt:lpstr>
      <vt:lpstr>Matlab Code</vt:lpstr>
      <vt:lpstr>Matlab Code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Pandit Deendayal Energy University Academic Year 2023-2024 Computational Engineering Laboratory </dc:title>
  <dc:creator>Khyaat Vora</dc:creator>
  <cp:lastModifiedBy>Khyaat Vora</cp:lastModifiedBy>
  <cp:revision>1</cp:revision>
  <dcterms:created xsi:type="dcterms:W3CDTF">2024-05-01T13:35:08Z</dcterms:created>
  <dcterms:modified xsi:type="dcterms:W3CDTF">2024-05-01T18:47:41Z</dcterms:modified>
</cp:coreProperties>
</file>