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/>
    <p:restoredTop sz="94674"/>
  </p:normalViewPr>
  <p:slideViewPr>
    <p:cSldViewPr snapToGrid="0" snapToObjects="1">
      <p:cViewPr varScale="1">
        <p:scale>
          <a:sx n="98" d="100"/>
          <a:sy n="98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F36DD-9E3A-5640-9E1E-C0D29DB322AF}" type="datetimeFigureOut">
              <a:rPr lang="en-US" smtClean="0"/>
              <a:t>9/18/21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C269F-636D-3448-9300-395C9278F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04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C269F-636D-3448-9300-395C9278F3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74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3D37-26F1-1644-B779-3E1C4965BB8A}" type="datetimeFigureOut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C53C047-65B1-E04D-97F2-04A449597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3D37-26F1-1644-B779-3E1C4965BB8A}" type="datetimeFigureOut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C047-65B1-E04D-97F2-04A449597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0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3D37-26F1-1644-B779-3E1C4965BB8A}" type="datetimeFigureOut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C047-65B1-E04D-97F2-04A449597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2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3D37-26F1-1644-B779-3E1C4965BB8A}" type="datetimeFigureOut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C047-65B1-E04D-97F2-04A449597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2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C113D37-26F1-1644-B779-3E1C4965BB8A}" type="datetimeFigureOut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C53C047-65B1-E04D-97F2-04A449597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4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3D37-26F1-1644-B779-3E1C4965BB8A}" type="datetimeFigureOut">
              <a:rPr lang="en-US" smtClean="0"/>
              <a:t>9/18/21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C047-65B1-E04D-97F2-04A449597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9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3D37-26F1-1644-B779-3E1C4965BB8A}" type="datetimeFigureOut">
              <a:rPr lang="en-US" smtClean="0"/>
              <a:t>9/18/21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C047-65B1-E04D-97F2-04A4495977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17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3D37-26F1-1644-B779-3E1C4965BB8A}" type="datetimeFigureOut">
              <a:rPr lang="en-US" smtClean="0"/>
              <a:t>9/18/21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C047-65B1-E04D-97F2-04A4495977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3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3D37-26F1-1644-B779-3E1C4965BB8A}" type="datetimeFigureOut">
              <a:rPr lang="en-US" smtClean="0"/>
              <a:t>9/18/21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C047-65B1-E04D-97F2-04A449597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5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3D37-26F1-1644-B779-3E1C4965BB8A}" type="datetimeFigureOut">
              <a:rPr lang="en-US" smtClean="0"/>
              <a:t>9/18/21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C047-65B1-E04D-97F2-04A449597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6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3D37-26F1-1644-B779-3E1C4965BB8A}" type="datetimeFigureOut">
              <a:rPr lang="en-US" smtClean="0"/>
              <a:t>9/18/21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3C047-65B1-E04D-97F2-04A449597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8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C113D37-26F1-1644-B779-3E1C4965BB8A}" type="datetimeFigureOut">
              <a:rPr lang="en-US" smtClean="0"/>
              <a:t>9/18/21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C53C047-65B1-E04D-97F2-04A449597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8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.xml"/><Relationship Id="rId4" Type="http://schemas.openxmlformats.org/officeDocument/2006/relationships/hyperlink" Target="http://127.0.0.1:5500/index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100000">
              <a:schemeClr val="accent1">
                <a:lumMod val="40000"/>
                <a:lumOff val="6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9600D-7B3B-FF4E-B941-3FA8B11A21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Iphone</a:t>
            </a:r>
            <a:r>
              <a:rPr lang="en-US" dirty="0"/>
              <a:t> 12 - pro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0DFA8-9CB5-B54D-845E-78793C0041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– Khyati Gupta</a:t>
            </a:r>
          </a:p>
          <a:p>
            <a:r>
              <a:rPr lang="en-US" dirty="0"/>
              <a:t>C4 | Vidhya Skill School</a:t>
            </a:r>
          </a:p>
        </p:txBody>
      </p:sp>
    </p:spTree>
    <p:extLst>
      <p:ext uri="{BB962C8B-B14F-4D97-AF65-F5344CB8AC3E}">
        <p14:creationId xmlns:p14="http://schemas.microsoft.com/office/powerpoint/2010/main" val="3649614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100000">
              <a:schemeClr val="accent1">
                <a:lumMod val="40000"/>
                <a:lumOff val="6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14DEF4-4723-874A-993E-AB87242D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AA3C798-B845-244E-89A1-150A53E3D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4200" indent="-584200">
              <a:buFont typeface="Wingdings" pitchFamily="2" charset="2"/>
              <a:buChar char="ü"/>
            </a:pPr>
            <a:r>
              <a:rPr lang="en-US" dirty="0"/>
              <a:t>Project Scope</a:t>
            </a:r>
          </a:p>
          <a:p>
            <a:pPr marL="584200" indent="-584200">
              <a:buFont typeface="Wingdings" pitchFamily="2" charset="2"/>
              <a:buChar char="ü"/>
            </a:pPr>
            <a:r>
              <a:rPr lang="en-US" dirty="0"/>
              <a:t>Project features</a:t>
            </a:r>
          </a:p>
          <a:p>
            <a:pPr marL="584200" indent="-584200">
              <a:buFont typeface="Wingdings" pitchFamily="2" charset="2"/>
              <a:buChar char="ü"/>
            </a:pPr>
            <a:r>
              <a:rPr lang="en-US" dirty="0"/>
              <a:t>Website structure</a:t>
            </a:r>
          </a:p>
          <a:p>
            <a:pPr marL="584200" indent="-584200">
              <a:buFont typeface="Wingdings" pitchFamily="2" charset="2"/>
              <a:buChar char="ü"/>
            </a:pPr>
            <a:r>
              <a:rPr lang="en-US" dirty="0"/>
              <a:t>Website demo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17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100000">
              <a:schemeClr val="accent1">
                <a:lumMod val="40000"/>
                <a:lumOff val="6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14DEF4-4723-874A-993E-AB87242D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1A39B7-BE7A-8D48-8188-DF7FDD5BB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4200" indent="-584200">
              <a:buFont typeface="Wingdings" pitchFamily="2" charset="2"/>
              <a:buChar char="ü"/>
            </a:pPr>
            <a:r>
              <a:rPr lang="en-US" dirty="0"/>
              <a:t>Design the page of iPhone12-Pro</a:t>
            </a:r>
          </a:p>
          <a:p>
            <a:pPr marL="584200" indent="-584200">
              <a:buFont typeface="Wingdings" pitchFamily="2" charset="2"/>
              <a:buChar char="ü"/>
            </a:pPr>
            <a:r>
              <a:rPr lang="en-US" dirty="0"/>
              <a:t>Use vanilla html 5 and </a:t>
            </a:r>
            <a:r>
              <a:rPr lang="en-US" dirty="0" err="1"/>
              <a:t>css</a:t>
            </a:r>
            <a:r>
              <a:rPr lang="en-US" dirty="0"/>
              <a:t> and </a:t>
            </a:r>
            <a:r>
              <a:rPr lang="en-US" dirty="0" err="1"/>
              <a:t>javascript</a:t>
            </a:r>
            <a:endParaRPr lang="en-US" dirty="0"/>
          </a:p>
          <a:p>
            <a:pPr marL="584200" indent="-584200">
              <a:buFont typeface="Wingdings" pitchFamily="2" charset="2"/>
              <a:buChar char="ü"/>
            </a:pPr>
            <a:r>
              <a:rPr lang="en-US" dirty="0"/>
              <a:t>Site is not SEO-friendly</a:t>
            </a:r>
          </a:p>
        </p:txBody>
      </p:sp>
    </p:spTree>
    <p:extLst>
      <p:ext uri="{BB962C8B-B14F-4D97-AF65-F5344CB8AC3E}">
        <p14:creationId xmlns:p14="http://schemas.microsoft.com/office/powerpoint/2010/main" val="1108224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100000">
              <a:schemeClr val="accent1">
                <a:lumMod val="40000"/>
                <a:lumOff val="6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14DEF4-4723-874A-993E-AB87242D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070DA0-635E-014F-A42C-94B4BD9D9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design used following web features –</a:t>
            </a:r>
          </a:p>
          <a:p>
            <a:pPr marL="0" indent="0">
              <a:buNone/>
            </a:pPr>
            <a:endParaRPr lang="en-US" dirty="0"/>
          </a:p>
          <a:p>
            <a:pPr marL="584200" indent="-584200">
              <a:buFont typeface="Wingdings" pitchFamily="2" charset="2"/>
              <a:buChar char="ü"/>
            </a:pPr>
            <a:r>
              <a:rPr lang="en-US" dirty="0"/>
              <a:t>Single page design</a:t>
            </a:r>
          </a:p>
          <a:p>
            <a:pPr marL="584200" indent="-584200">
              <a:buFont typeface="Wingdings" pitchFamily="2" charset="2"/>
              <a:buChar char="ü"/>
            </a:pPr>
            <a:r>
              <a:rPr lang="en-US" dirty="0"/>
              <a:t>Video tag</a:t>
            </a:r>
          </a:p>
          <a:p>
            <a:pPr marL="584200" indent="-584200">
              <a:buFont typeface="Wingdings" pitchFamily="2" charset="2"/>
              <a:buChar char="ü"/>
            </a:pPr>
            <a:r>
              <a:rPr lang="en-US" dirty="0"/>
              <a:t>Keyframe animation</a:t>
            </a:r>
          </a:p>
          <a:p>
            <a:pPr marL="584200" indent="-584200">
              <a:buFont typeface="Wingdings" pitchFamily="2" charset="2"/>
              <a:buChar char="ü"/>
            </a:pPr>
            <a:r>
              <a:rPr lang="en-US" dirty="0"/>
              <a:t>Sass  </a:t>
            </a:r>
          </a:p>
          <a:p>
            <a:pPr marL="584200" indent="-584200">
              <a:buFont typeface="Wingdings" pitchFamily="2" charset="2"/>
              <a:buChar char="ü"/>
            </a:pPr>
            <a:r>
              <a:rPr lang="en-US" dirty="0"/>
              <a:t>Java-script 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57DAD-3B35-7845-930F-9CC475258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372" y="2823398"/>
            <a:ext cx="650686" cy="751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B91C91-1BA1-464A-AEC6-590DCFB23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372" y="3629897"/>
            <a:ext cx="797821" cy="7978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1DC863-2B5E-D94F-952A-46895D19B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5177" y="3363685"/>
            <a:ext cx="480172" cy="4801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C1136A-4B5D-E54C-AA14-834458D3B3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4033" y="4166140"/>
            <a:ext cx="509703" cy="5097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963AED-543E-9445-8FAC-2A532A8E9D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3953" y="4610528"/>
            <a:ext cx="532860" cy="5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69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100000">
              <a:schemeClr val="accent1">
                <a:lumMod val="40000"/>
                <a:lumOff val="6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DBBFBB12-0C73-824D-80A6-94E0DD675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STRUCTURE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BB50194-F7DE-9A4A-9885-17EF82868D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295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100000">
              <a:schemeClr val="accent1">
                <a:lumMod val="40000"/>
                <a:lumOff val="6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3188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100000">
              <a:schemeClr val="accent1">
                <a:lumMod val="40000"/>
                <a:lumOff val="6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555B0D7-3966-6741-8EDC-B4800EFBC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2E59EE1-4FBE-F04A-94C5-EEBC967B0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8563" y="1167438"/>
            <a:ext cx="7724363" cy="4437997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67EA26D-B0B9-2C42-A51D-BBB58BF2F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23514" y="2397034"/>
            <a:ext cx="3200400" cy="3291840"/>
          </a:xfrm>
        </p:spPr>
        <p:txBody>
          <a:bodyPr/>
          <a:lstStyle/>
          <a:p>
            <a:r>
              <a:rPr lang="en-US" dirty="0"/>
              <a:t>URL : </a:t>
            </a:r>
            <a:r>
              <a:rPr lang="en-US" dirty="0">
                <a:hlinkClick r:id="rId4"/>
              </a:rPr>
              <a:t>http://127.0.0.1:5500/index.html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387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100000">
              <a:schemeClr val="accent1">
                <a:lumMod val="40000"/>
                <a:lumOff val="6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423D2-A147-8849-B004-46BC055B3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FE65B-F39B-154F-8191-BD534BBAF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Khyati Gupta</a:t>
            </a:r>
          </a:p>
        </p:txBody>
      </p:sp>
    </p:spTree>
    <p:extLst>
      <p:ext uri="{BB962C8B-B14F-4D97-AF65-F5344CB8AC3E}">
        <p14:creationId xmlns:p14="http://schemas.microsoft.com/office/powerpoint/2010/main" val="4290308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ood Type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2.xml><?xml version="1.0" encoding="utf-8"?>
<a:themeOverride xmlns:a="http://schemas.openxmlformats.org/drawingml/2006/main">
  <a:clrScheme name="Wood Type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75</Words>
  <Application>Microsoft Macintosh PowerPoint</Application>
  <PresentationFormat>Widescreen</PresentationFormat>
  <Paragraphs>26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Rockwell</vt:lpstr>
      <vt:lpstr>Rockwell Condensed</vt:lpstr>
      <vt:lpstr>Rockwell Extra Bold</vt:lpstr>
      <vt:lpstr>Wingdings</vt:lpstr>
      <vt:lpstr>Wood Type</vt:lpstr>
      <vt:lpstr>Iphone 12 - pro </vt:lpstr>
      <vt:lpstr>CONTENTS</vt:lpstr>
      <vt:lpstr>SCOPE</vt:lpstr>
      <vt:lpstr>FEATURES</vt:lpstr>
      <vt:lpstr>WEBSITE STRUCTURE</vt:lpstr>
      <vt:lpstr>PowerPoint Presentation</vt:lpstr>
      <vt:lpstr>DEMO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hotstar </dc:title>
  <dc:creator>Amit Gupta</dc:creator>
  <cp:lastModifiedBy>Amit Gupta</cp:lastModifiedBy>
  <cp:revision>5</cp:revision>
  <dcterms:created xsi:type="dcterms:W3CDTF">2021-09-04T10:16:57Z</dcterms:created>
  <dcterms:modified xsi:type="dcterms:W3CDTF">2021-09-18T10:57:19Z</dcterms:modified>
</cp:coreProperties>
</file>