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1" r:id="rId8"/>
    <p:sldId id="282" r:id="rId9"/>
    <p:sldId id="314" r:id="rId10"/>
    <p:sldId id="315" r:id="rId11"/>
    <p:sldId id="317" r:id="rId12"/>
    <p:sldId id="322"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59FF74-3632-4219-ABDA-34F6B7E6D384}" v="4" dt="2024-03-28T11:40:01.397"/>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388" autoAdjust="0"/>
  </p:normalViewPr>
  <p:slideViewPr>
    <p:cSldViewPr snapToGrid="0" snapToObjects="1">
      <p:cViewPr varScale="1">
        <p:scale>
          <a:sx n="82" d="100"/>
          <a:sy n="82" d="100"/>
        </p:scale>
        <p:origin x="72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Trivedi" userId="3cf52aee6798b6e2" providerId="LiveId" clId="{F759FF74-3632-4219-ABDA-34F6B7E6D384}"/>
    <pc:docChg chg="custSel delSld modSld">
      <pc:chgData name="Khyati Trivedi" userId="3cf52aee6798b6e2" providerId="LiveId" clId="{F759FF74-3632-4219-ABDA-34F6B7E6D384}" dt="2024-03-28T11:40:38.144" v="499" actId="2696"/>
      <pc:docMkLst>
        <pc:docMk/>
      </pc:docMkLst>
      <pc:sldChg chg="modSp mod">
        <pc:chgData name="Khyati Trivedi" userId="3cf52aee6798b6e2" providerId="LiveId" clId="{F759FF74-3632-4219-ABDA-34F6B7E6D384}" dt="2024-03-28T11:17:42.907" v="198" actId="313"/>
        <pc:sldMkLst>
          <pc:docMk/>
          <pc:sldMk cId="2952923800" sldId="281"/>
        </pc:sldMkLst>
        <pc:spChg chg="mod">
          <ac:chgData name="Khyati Trivedi" userId="3cf52aee6798b6e2" providerId="LiveId" clId="{F759FF74-3632-4219-ABDA-34F6B7E6D384}" dt="2024-03-28T11:17:42.907" v="198" actId="313"/>
          <ac:spMkLst>
            <pc:docMk/>
            <pc:sldMk cId="2952923800" sldId="281"/>
            <ac:spMk id="2" creationId="{D53B219B-7E3A-7E84-6386-37313F0CFB09}"/>
          </ac:spMkLst>
        </pc:spChg>
        <pc:spChg chg="mod">
          <ac:chgData name="Khyati Trivedi" userId="3cf52aee6798b6e2" providerId="LiveId" clId="{F759FF74-3632-4219-ABDA-34F6B7E6D384}" dt="2024-03-28T11:17:34.939" v="197" actId="20577"/>
          <ac:spMkLst>
            <pc:docMk/>
            <pc:sldMk cId="2952923800" sldId="281"/>
            <ac:spMk id="3" creationId="{A2E339BF-E6D7-DD0E-AF02-6813852EE723}"/>
          </ac:spMkLst>
        </pc:spChg>
      </pc:sldChg>
      <pc:sldChg chg="addSp delSp modSp mod">
        <pc:chgData name="Khyati Trivedi" userId="3cf52aee6798b6e2" providerId="LiveId" clId="{F759FF74-3632-4219-ABDA-34F6B7E6D384}" dt="2024-03-28T11:25:03.239" v="323" actId="14100"/>
        <pc:sldMkLst>
          <pc:docMk/>
          <pc:sldMk cId="685681062" sldId="282"/>
        </pc:sldMkLst>
        <pc:spChg chg="mod">
          <ac:chgData name="Khyati Trivedi" userId="3cf52aee6798b6e2" providerId="LiveId" clId="{F759FF74-3632-4219-ABDA-34F6B7E6D384}" dt="2024-03-28T11:20:15.464" v="260" actId="14100"/>
          <ac:spMkLst>
            <pc:docMk/>
            <pc:sldMk cId="685681062" sldId="282"/>
            <ac:spMk id="2" creationId="{FD5E8954-9BCB-7FD9-A210-38DC54382D45}"/>
          </ac:spMkLst>
        </pc:spChg>
        <pc:spChg chg="del mod">
          <ac:chgData name="Khyati Trivedi" userId="3cf52aee6798b6e2" providerId="LiveId" clId="{F759FF74-3632-4219-ABDA-34F6B7E6D384}" dt="2024-03-28T11:23:55.837" v="266" actId="931"/>
          <ac:spMkLst>
            <pc:docMk/>
            <pc:sldMk cId="685681062" sldId="282"/>
            <ac:spMk id="3" creationId="{75111C33-898C-4414-4665-5136EB6FC126}"/>
          </ac:spMkLst>
        </pc:spChg>
        <pc:spChg chg="add mod">
          <ac:chgData name="Khyati Trivedi" userId="3cf52aee6798b6e2" providerId="LiveId" clId="{F759FF74-3632-4219-ABDA-34F6B7E6D384}" dt="2024-03-28T11:24:57.199" v="322" actId="207"/>
          <ac:spMkLst>
            <pc:docMk/>
            <pc:sldMk cId="685681062" sldId="282"/>
            <ac:spMk id="6" creationId="{5181E8FD-63CF-08DD-25DE-A04BB266FAED}"/>
          </ac:spMkLst>
        </pc:spChg>
        <pc:picChg chg="add mod">
          <ac:chgData name="Khyati Trivedi" userId="3cf52aee6798b6e2" providerId="LiveId" clId="{F759FF74-3632-4219-ABDA-34F6B7E6D384}" dt="2024-03-28T11:25:03.239" v="323" actId="14100"/>
          <ac:picMkLst>
            <pc:docMk/>
            <pc:sldMk cId="685681062" sldId="282"/>
            <ac:picMk id="5" creationId="{0FE8EA49-4274-7EA1-7FA1-07F69DEB98AD}"/>
          </ac:picMkLst>
        </pc:picChg>
      </pc:sldChg>
      <pc:sldChg chg="modSp mod">
        <pc:chgData name="Khyati Trivedi" userId="3cf52aee6798b6e2" providerId="LiveId" clId="{F759FF74-3632-4219-ABDA-34F6B7E6D384}" dt="2024-03-28T11:19:47.556" v="239" actId="20577"/>
        <pc:sldMkLst>
          <pc:docMk/>
          <pc:sldMk cId="3913219759" sldId="304"/>
        </pc:sldMkLst>
        <pc:spChg chg="mod">
          <ac:chgData name="Khyati Trivedi" userId="3cf52aee6798b6e2" providerId="LiveId" clId="{F759FF74-3632-4219-ABDA-34F6B7E6D384}" dt="2024-03-28T11:19:47.556" v="239" actId="20577"/>
          <ac:spMkLst>
            <pc:docMk/>
            <pc:sldMk cId="3913219759" sldId="304"/>
            <ac:spMk id="3" creationId="{D4D22962-3C7F-E480-5C35-7F4860A098E1}"/>
          </ac:spMkLst>
        </pc:spChg>
      </pc:sldChg>
      <pc:sldChg chg="addSp delSp modSp mod">
        <pc:chgData name="Khyati Trivedi" userId="3cf52aee6798b6e2" providerId="LiveId" clId="{F759FF74-3632-4219-ABDA-34F6B7E6D384}" dt="2024-03-28T11:28:43.371" v="387" actId="1076"/>
        <pc:sldMkLst>
          <pc:docMk/>
          <pc:sldMk cId="1131718056" sldId="314"/>
        </pc:sldMkLst>
        <pc:spChg chg="del mod">
          <ac:chgData name="Khyati Trivedi" userId="3cf52aee6798b6e2" providerId="LiveId" clId="{F759FF74-3632-4219-ABDA-34F6B7E6D384}" dt="2024-03-28T11:26:05.681" v="354" actId="478"/>
          <ac:spMkLst>
            <pc:docMk/>
            <pc:sldMk cId="1131718056" sldId="314"/>
            <ac:spMk id="2" creationId="{B6210199-C129-11F0-56F2-2D1AED21CB4C}"/>
          </ac:spMkLst>
        </pc:spChg>
        <pc:spChg chg="del mod">
          <ac:chgData name="Khyati Trivedi" userId="3cf52aee6798b6e2" providerId="LiveId" clId="{F759FF74-3632-4219-ABDA-34F6B7E6D384}" dt="2024-03-28T11:26:09.840" v="356" actId="478"/>
          <ac:spMkLst>
            <pc:docMk/>
            <pc:sldMk cId="1131718056" sldId="314"/>
            <ac:spMk id="3" creationId="{370AEC4F-E711-8552-9C34-82C1514A1E37}"/>
          </ac:spMkLst>
        </pc:spChg>
        <pc:spChg chg="del mod">
          <ac:chgData name="Khyati Trivedi" userId="3cf52aee6798b6e2" providerId="LiveId" clId="{F759FF74-3632-4219-ABDA-34F6B7E6D384}" dt="2024-03-28T11:27:10.695" v="385" actId="478"/>
          <ac:spMkLst>
            <pc:docMk/>
            <pc:sldMk cId="1131718056" sldId="314"/>
            <ac:spMk id="4" creationId="{BDDD6BDC-E008-6AB7-55A1-46ED9BCF054F}"/>
          </ac:spMkLst>
        </pc:spChg>
        <pc:spChg chg="add mod">
          <ac:chgData name="Khyati Trivedi" userId="3cf52aee6798b6e2" providerId="LiveId" clId="{F759FF74-3632-4219-ABDA-34F6B7E6D384}" dt="2024-03-28T11:26:52.990" v="380" actId="207"/>
          <ac:spMkLst>
            <pc:docMk/>
            <pc:sldMk cId="1131718056" sldId="314"/>
            <ac:spMk id="5" creationId="{7414D198-FA10-E9B5-2F41-9455F6C80CB0}"/>
          </ac:spMkLst>
        </pc:spChg>
        <pc:picChg chg="add mod">
          <ac:chgData name="Khyati Trivedi" userId="3cf52aee6798b6e2" providerId="LiveId" clId="{F759FF74-3632-4219-ABDA-34F6B7E6D384}" dt="2024-03-28T11:28:43.371" v="387" actId="1076"/>
          <ac:picMkLst>
            <pc:docMk/>
            <pc:sldMk cId="1131718056" sldId="314"/>
            <ac:picMk id="7" creationId="{22DC3FD7-DB2A-43D2-2635-87AEF41FCFAA}"/>
          </ac:picMkLst>
        </pc:picChg>
      </pc:sldChg>
      <pc:sldChg chg="addSp delSp modSp mod">
        <pc:chgData name="Khyati Trivedi" userId="3cf52aee6798b6e2" providerId="LiveId" clId="{F759FF74-3632-4219-ABDA-34F6B7E6D384}" dt="2024-03-28T11:37:26.586" v="439" actId="1076"/>
        <pc:sldMkLst>
          <pc:docMk/>
          <pc:sldMk cId="2468595790" sldId="315"/>
        </pc:sldMkLst>
        <pc:spChg chg="del mod">
          <ac:chgData name="Khyati Trivedi" userId="3cf52aee6798b6e2" providerId="LiveId" clId="{F759FF74-3632-4219-ABDA-34F6B7E6D384}" dt="2024-03-28T11:29:34.746" v="395" actId="478"/>
          <ac:spMkLst>
            <pc:docMk/>
            <pc:sldMk cId="2468595790" sldId="315"/>
            <ac:spMk id="2" creationId="{B28A34A6-22BC-27A4-2C79-EE98A4943B14}"/>
          </ac:spMkLst>
        </pc:spChg>
        <pc:spChg chg="add mod">
          <ac:chgData name="Khyati Trivedi" userId="3cf52aee6798b6e2" providerId="LiveId" clId="{F759FF74-3632-4219-ABDA-34F6B7E6D384}" dt="2024-03-28T11:36:14.157" v="435" actId="313"/>
          <ac:spMkLst>
            <pc:docMk/>
            <pc:sldMk cId="2468595790" sldId="315"/>
            <ac:spMk id="4" creationId="{C9310249-ECBF-721C-83C0-C9AD3F92264F}"/>
          </ac:spMkLst>
        </pc:spChg>
        <pc:spChg chg="del mod">
          <ac:chgData name="Khyati Trivedi" userId="3cf52aee6798b6e2" providerId="LiveId" clId="{F759FF74-3632-4219-ABDA-34F6B7E6D384}" dt="2024-03-28T11:29:40.113" v="397" actId="478"/>
          <ac:spMkLst>
            <pc:docMk/>
            <pc:sldMk cId="2468595790" sldId="315"/>
            <ac:spMk id="16" creationId="{AEF9954A-E263-8A7E-58B1-4D03F7D1BD9B}"/>
          </ac:spMkLst>
        </pc:spChg>
        <pc:spChg chg="del mod">
          <ac:chgData name="Khyati Trivedi" userId="3cf52aee6798b6e2" providerId="LiveId" clId="{F759FF74-3632-4219-ABDA-34F6B7E6D384}" dt="2024-03-28T11:29:46.347" v="400" actId="478"/>
          <ac:spMkLst>
            <pc:docMk/>
            <pc:sldMk cId="2468595790" sldId="315"/>
            <ac:spMk id="17" creationId="{33680A80-5C61-DD02-1119-0565C0AD5372}"/>
          </ac:spMkLst>
        </pc:spChg>
        <pc:picChg chg="add mod">
          <ac:chgData name="Khyati Trivedi" userId="3cf52aee6798b6e2" providerId="LiveId" clId="{F759FF74-3632-4219-ABDA-34F6B7E6D384}" dt="2024-03-28T11:37:26.586" v="439" actId="1076"/>
          <ac:picMkLst>
            <pc:docMk/>
            <pc:sldMk cId="2468595790" sldId="315"/>
            <ac:picMk id="6" creationId="{86887210-64C4-2CA4-9C97-B1824AA08EE4}"/>
          </ac:picMkLst>
        </pc:picChg>
      </pc:sldChg>
      <pc:sldChg chg="addSp delSp modSp mod">
        <pc:chgData name="Khyati Trivedi" userId="3cf52aee6798b6e2" providerId="LiveId" clId="{F759FF74-3632-4219-ABDA-34F6B7E6D384}" dt="2024-03-28T11:40:16.269" v="496" actId="1076"/>
        <pc:sldMkLst>
          <pc:docMk/>
          <pc:sldMk cId="1941619646" sldId="317"/>
        </pc:sldMkLst>
        <pc:spChg chg="del mod">
          <ac:chgData name="Khyati Trivedi" userId="3cf52aee6798b6e2" providerId="LiveId" clId="{F759FF74-3632-4219-ABDA-34F6B7E6D384}" dt="2024-03-28T11:37:43.093" v="443" actId="478"/>
          <ac:spMkLst>
            <pc:docMk/>
            <pc:sldMk cId="1941619646" sldId="317"/>
            <ac:spMk id="3" creationId="{3D55F2D4-C20E-BEBC-1CCF-4449B0456A7E}"/>
          </ac:spMkLst>
        </pc:spChg>
        <pc:spChg chg="add del mod">
          <ac:chgData name="Khyati Trivedi" userId="3cf52aee6798b6e2" providerId="LiveId" clId="{F759FF74-3632-4219-ABDA-34F6B7E6D384}" dt="2024-03-28T11:37:38.474" v="441" actId="478"/>
          <ac:spMkLst>
            <pc:docMk/>
            <pc:sldMk cId="1941619646" sldId="317"/>
            <ac:spMk id="5" creationId="{4D650965-CFB8-A94D-097A-46A7E28C83BE}"/>
          </ac:spMkLst>
        </pc:spChg>
        <pc:spChg chg="add mod">
          <ac:chgData name="Khyati Trivedi" userId="3cf52aee6798b6e2" providerId="LiveId" clId="{F759FF74-3632-4219-ABDA-34F6B7E6D384}" dt="2024-03-28T11:39:06.876" v="490" actId="20577"/>
          <ac:spMkLst>
            <pc:docMk/>
            <pc:sldMk cId="1941619646" sldId="317"/>
            <ac:spMk id="6" creationId="{3F2F06BF-DE23-5408-7587-BC76AC56514F}"/>
          </ac:spMkLst>
        </pc:spChg>
        <pc:spChg chg="del mod">
          <ac:chgData name="Khyati Trivedi" userId="3cf52aee6798b6e2" providerId="LiveId" clId="{F759FF74-3632-4219-ABDA-34F6B7E6D384}" dt="2024-03-28T11:38:00.325" v="452" actId="478"/>
          <ac:spMkLst>
            <pc:docMk/>
            <pc:sldMk cId="1941619646" sldId="317"/>
            <ac:spMk id="13" creationId="{58AC0C8B-8A7A-9FAE-2D0F-4D1C3A8C3FA5}"/>
          </ac:spMkLst>
        </pc:spChg>
        <pc:spChg chg="del mod">
          <ac:chgData name="Khyati Trivedi" userId="3cf52aee6798b6e2" providerId="LiveId" clId="{F759FF74-3632-4219-ABDA-34F6B7E6D384}" dt="2024-03-28T11:37:52.562" v="449" actId="478"/>
          <ac:spMkLst>
            <pc:docMk/>
            <pc:sldMk cId="1941619646" sldId="317"/>
            <ac:spMk id="14" creationId="{749C7CD1-A9AA-49E3-6734-AD9546F2DF5B}"/>
          </ac:spMkLst>
        </pc:spChg>
        <pc:picChg chg="add mod">
          <ac:chgData name="Khyati Trivedi" userId="3cf52aee6798b6e2" providerId="LiveId" clId="{F759FF74-3632-4219-ABDA-34F6B7E6D384}" dt="2024-03-28T11:40:16.269" v="496" actId="1076"/>
          <ac:picMkLst>
            <pc:docMk/>
            <pc:sldMk cId="1941619646" sldId="317"/>
            <ac:picMk id="8" creationId="{21256322-CD0D-988A-524C-8019589110B5}"/>
          </ac:picMkLst>
        </pc:picChg>
        <pc:picChg chg="del">
          <ac:chgData name="Khyati Trivedi" userId="3cf52aee6798b6e2" providerId="LiveId" clId="{F759FF74-3632-4219-ABDA-34F6B7E6D384}" dt="2024-03-28T11:37:36.359" v="440" actId="478"/>
          <ac:picMkLst>
            <pc:docMk/>
            <pc:sldMk cId="1941619646" sldId="317"/>
            <ac:picMk id="10" creationId="{DD0A0899-5B02-CEB5-E5DD-448B169C2377}"/>
          </ac:picMkLst>
        </pc:picChg>
      </pc:sldChg>
      <pc:sldChg chg="del">
        <pc:chgData name="Khyati Trivedi" userId="3cf52aee6798b6e2" providerId="LiveId" clId="{F759FF74-3632-4219-ABDA-34F6B7E6D384}" dt="2024-03-28T11:40:29.635" v="497" actId="2696"/>
        <pc:sldMkLst>
          <pc:docMk/>
          <pc:sldMk cId="4072101725" sldId="318"/>
        </pc:sldMkLst>
      </pc:sldChg>
      <pc:sldChg chg="del">
        <pc:chgData name="Khyati Trivedi" userId="3cf52aee6798b6e2" providerId="LiveId" clId="{F759FF74-3632-4219-ABDA-34F6B7E6D384}" dt="2024-03-28T11:40:33.778" v="498" actId="2696"/>
        <pc:sldMkLst>
          <pc:docMk/>
          <pc:sldMk cId="3969996159" sldId="319"/>
        </pc:sldMkLst>
      </pc:sldChg>
      <pc:sldChg chg="del">
        <pc:chgData name="Khyati Trivedi" userId="3cf52aee6798b6e2" providerId="LiveId" clId="{F759FF74-3632-4219-ABDA-34F6B7E6D384}" dt="2024-03-28T11:40:38.144" v="499" actId="2696"/>
        <pc:sldMkLst>
          <pc:docMk/>
          <pc:sldMk cId="2498021601" sldId="32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Indian agriculture analysis</a:t>
            </a:r>
            <a:br>
              <a:rPr lang="en-US" dirty="0"/>
            </a:br>
            <a:br>
              <a:rPr lang="en-US" dirty="0"/>
            </a:br>
            <a:br>
              <a:rPr lang="en-US" dirty="0">
                <a:solidFill>
                  <a:schemeClr val="tx1"/>
                </a:solidFill>
              </a:rPr>
            </a:br>
            <a:r>
              <a:rPr lang="en-US" sz="1400" dirty="0">
                <a:solidFill>
                  <a:schemeClr val="tx1"/>
                </a:solidFill>
              </a:rPr>
              <a:t>by: Khyati </a:t>
            </a:r>
            <a:r>
              <a:rPr lang="en-US" sz="1400" dirty="0" err="1">
                <a:solidFill>
                  <a:schemeClr val="tx1"/>
                </a:solidFill>
              </a:rPr>
              <a:t>trivedi</a:t>
            </a:r>
            <a:endParaRPr lang="en-US" sz="1400" dirty="0">
              <a:solidFill>
                <a:schemeClr val="tx1"/>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pPr algn="ctr"/>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Khyati Trivedi</a:t>
            </a:r>
          </a:p>
          <a:p>
            <a:r>
              <a:rPr lang="en-US" dirty="0"/>
              <a:t>khyatinagar96@gmail.com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Data importation and preparation</a:t>
            </a:r>
          </a:p>
          <a:p>
            <a:r>
              <a:rPr lang="en-US" dirty="0"/>
              <a:t>Problem statement</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62473" y="223935"/>
            <a:ext cx="10763554" cy="1175657"/>
          </a:xfrm>
        </p:spPr>
        <p:txBody>
          <a:bodyPr/>
          <a:lstStyle/>
          <a:p>
            <a:pPr algn="ctr"/>
            <a:r>
              <a:rPr lang="en-US" dirty="0"/>
              <a:t>introduction</a:t>
            </a:r>
          </a:p>
        </p:txBody>
      </p:sp>
      <p:sp>
        <p:nvSpPr>
          <p:cNvPr id="5" name="Rectangle 4">
            <a:extLst>
              <a:ext uri="{FF2B5EF4-FFF2-40B4-BE49-F238E27FC236}">
                <a16:creationId xmlns:a16="http://schemas.microsoft.com/office/drawing/2014/main" id="{5D41F7C9-E5E7-E4F1-0A66-AB2CC3EFE00C}"/>
              </a:ext>
            </a:extLst>
          </p:cNvPr>
          <p:cNvSpPr/>
          <p:nvPr/>
        </p:nvSpPr>
        <p:spPr>
          <a:xfrm>
            <a:off x="32657" y="1455575"/>
            <a:ext cx="12126686" cy="51784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agriculture sector, the farmers and </a:t>
            </a:r>
            <a:r>
              <a:rPr lang="en-US" dirty="0" err="1">
                <a:solidFill>
                  <a:schemeClr val="tx1"/>
                </a:solidFill>
              </a:rPr>
              <a:t>agro</a:t>
            </a:r>
            <a:r>
              <a:rPr lang="en-US" dirty="0">
                <a:solidFill>
                  <a:schemeClr val="tx1"/>
                </a:solidFill>
              </a:rPr>
              <a:t> based industries have to take several decisions every day and there are various factors that influence them. Some of the factors on which agriculture depends are soil, climate, cultivation, irrigation, fertilizers, temperature, rainfall, harvesting and use of pesticides. Mining the large amount of existing crop, soil and climatic data and analyzing the environmental conditions can make it possible for farmers to use this information and get help to make critical farming decisions. This optimizes the production and makes agriculture more resilient to climatic change. Historical crop yield information is also important for supply chain operation of companies engaged in industries. These industries use agricultural products as raw material, livestock, food, animal feed, chemical, poultry, fertilizer, pesticides, seed and paper. An accurate estimate of crop production and risk helps these companies in planning supply chain decision like production scheduling. Business such as seed, fertilizer, agrochemical and agricultural machinery industries plan production and marketing activities based on crop production estimates. </a:t>
            </a:r>
            <a:endParaRPr lang="en-IN" dirty="0">
              <a:solidFill>
                <a:schemeClr val="tx1"/>
              </a:solidFill>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391887"/>
            <a:ext cx="10612438" cy="1558211"/>
          </a:xfrm>
        </p:spPr>
        <p:txBody>
          <a:bodyPr/>
          <a:lstStyle/>
          <a:p>
            <a:pPr algn="ctr"/>
            <a:r>
              <a:rPr lang="en-US" dirty="0"/>
              <a:t>Data importation and preparation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2416630"/>
            <a:ext cx="10612438" cy="3625354"/>
          </a:xfrm>
        </p:spPr>
        <p:txBody>
          <a:bodyPr/>
          <a:lstStyle/>
          <a:p>
            <a:pPr algn="ctr"/>
            <a:r>
              <a:rPr lang="en-US" sz="2400" dirty="0">
                <a:solidFill>
                  <a:schemeClr val="tx1"/>
                </a:solidFill>
              </a:rPr>
              <a:t>The Indian agriculture dataset in excel format that contained information about </a:t>
            </a:r>
            <a:r>
              <a:rPr lang="en-US" sz="2400" dirty="0" err="1">
                <a:solidFill>
                  <a:schemeClr val="tx1"/>
                </a:solidFill>
              </a:rPr>
              <a:t>indian</a:t>
            </a:r>
            <a:r>
              <a:rPr lang="en-US" sz="2400" dirty="0">
                <a:solidFill>
                  <a:schemeClr val="tx1"/>
                </a:solidFill>
              </a:rPr>
              <a:t> agriculture. This dataset included details such as rice ,wheat, cotton’s area, yield, and production </a:t>
            </a:r>
            <a:r>
              <a:rPr lang="en-US" sz="2400" dirty="0" err="1">
                <a:solidFill>
                  <a:schemeClr val="tx1"/>
                </a:solidFill>
              </a:rPr>
              <a:t>etc</a:t>
            </a:r>
            <a:r>
              <a:rPr lang="en-US" sz="2400" dirty="0">
                <a:solidFill>
                  <a:schemeClr val="tx1"/>
                </a:solidFill>
              </a:rPr>
              <a:t> .</a:t>
            </a:r>
          </a:p>
          <a:p>
            <a:pPr algn="ctr"/>
            <a:r>
              <a:rPr lang="en-US" sz="2400" dirty="0">
                <a:solidFill>
                  <a:schemeClr val="tx1"/>
                </a:solidFill>
              </a:rPr>
              <a:t>  I imported the Indian agriculture dataset into power bi.</a:t>
            </a:r>
          </a:p>
          <a:p>
            <a:pPr algn="ctr"/>
            <a:r>
              <a:rPr lang="en-US" sz="2400" dirty="0">
                <a:solidFill>
                  <a:schemeClr val="tx1"/>
                </a:solidFill>
              </a:rPr>
              <a:t> I performed data cleaning tasks to handle missing values, duplicate records.</a:t>
            </a:r>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45719"/>
          </a:xfrm>
        </p:spPr>
        <p:txBody>
          <a:bodyPr/>
          <a:lstStyle/>
          <a:p>
            <a:pPr algn="ctr"/>
            <a:r>
              <a:rPr lang="en-US" dirty="0"/>
              <a:t>Problem statement</a:t>
            </a:r>
          </a:p>
        </p:txBody>
      </p:sp>
      <p:pic>
        <p:nvPicPr>
          <p:cNvPr id="5" name="Content Placeholder 4">
            <a:extLst>
              <a:ext uri="{FF2B5EF4-FFF2-40B4-BE49-F238E27FC236}">
                <a16:creationId xmlns:a16="http://schemas.microsoft.com/office/drawing/2014/main" id="{0FE8EA49-4274-7EA1-7FA1-07F69DEB98AD}"/>
              </a:ext>
            </a:extLst>
          </p:cNvPr>
          <p:cNvPicPr>
            <a:picLocks noGrp="1" noChangeAspect="1"/>
          </p:cNvPicPr>
          <p:nvPr>
            <p:ph sz="half" idx="2"/>
          </p:nvPr>
        </p:nvPicPr>
        <p:blipFill>
          <a:blip r:embed="rId3"/>
          <a:stretch>
            <a:fillRect/>
          </a:stretch>
        </p:blipFill>
        <p:spPr>
          <a:xfrm>
            <a:off x="4506687" y="2259554"/>
            <a:ext cx="5952930" cy="3311745"/>
          </a:xfr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6" name="Rectangle 5">
            <a:extLst>
              <a:ext uri="{FF2B5EF4-FFF2-40B4-BE49-F238E27FC236}">
                <a16:creationId xmlns:a16="http://schemas.microsoft.com/office/drawing/2014/main" id="{5181E8FD-63CF-08DD-25DE-A04BB266FAED}"/>
              </a:ext>
            </a:extLst>
          </p:cNvPr>
          <p:cNvSpPr/>
          <p:nvPr/>
        </p:nvSpPr>
        <p:spPr>
          <a:xfrm>
            <a:off x="3390900" y="1287624"/>
            <a:ext cx="8135938" cy="4714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Year wise and district wise agriculture pattern</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14D198-FA10-E9B5-2F41-9455F6C80CB0}"/>
              </a:ext>
            </a:extLst>
          </p:cNvPr>
          <p:cNvSpPr/>
          <p:nvPr/>
        </p:nvSpPr>
        <p:spPr>
          <a:xfrm>
            <a:off x="3390900" y="573421"/>
            <a:ext cx="8801100" cy="3545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Seasonal patterns</a:t>
            </a:r>
          </a:p>
        </p:txBody>
      </p:sp>
      <p:pic>
        <p:nvPicPr>
          <p:cNvPr id="7" name="Picture 6">
            <a:extLst>
              <a:ext uri="{FF2B5EF4-FFF2-40B4-BE49-F238E27FC236}">
                <a16:creationId xmlns:a16="http://schemas.microsoft.com/office/drawing/2014/main" id="{22DC3FD7-DB2A-43D2-2635-87AEF41FCFAA}"/>
              </a:ext>
            </a:extLst>
          </p:cNvPr>
          <p:cNvPicPr>
            <a:picLocks noChangeAspect="1"/>
          </p:cNvPicPr>
          <p:nvPr/>
        </p:nvPicPr>
        <p:blipFill>
          <a:blip r:embed="rId3"/>
          <a:stretch>
            <a:fillRect/>
          </a:stretch>
        </p:blipFill>
        <p:spPr>
          <a:xfrm>
            <a:off x="4632411" y="1657170"/>
            <a:ext cx="6340389" cy="415326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Rectangle 3">
            <a:extLst>
              <a:ext uri="{FF2B5EF4-FFF2-40B4-BE49-F238E27FC236}">
                <a16:creationId xmlns:a16="http://schemas.microsoft.com/office/drawing/2014/main" id="{C9310249-ECBF-721C-83C0-C9AD3F92264F}"/>
              </a:ext>
            </a:extLst>
          </p:cNvPr>
          <p:cNvSpPr/>
          <p:nvPr/>
        </p:nvSpPr>
        <p:spPr>
          <a:xfrm>
            <a:off x="0" y="354563"/>
            <a:ext cx="8938727" cy="471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Fruits and vegetables analysis</a:t>
            </a:r>
          </a:p>
        </p:txBody>
      </p:sp>
      <p:pic>
        <p:nvPicPr>
          <p:cNvPr id="6" name="Picture 5">
            <a:extLst>
              <a:ext uri="{FF2B5EF4-FFF2-40B4-BE49-F238E27FC236}">
                <a16:creationId xmlns:a16="http://schemas.microsoft.com/office/drawing/2014/main" id="{86887210-64C4-2CA4-9C97-B1824AA08EE4}"/>
              </a:ext>
            </a:extLst>
          </p:cNvPr>
          <p:cNvPicPr>
            <a:picLocks noChangeAspect="1"/>
          </p:cNvPicPr>
          <p:nvPr/>
        </p:nvPicPr>
        <p:blipFill>
          <a:blip r:embed="rId3"/>
          <a:stretch>
            <a:fillRect/>
          </a:stretch>
        </p:blipFill>
        <p:spPr>
          <a:xfrm>
            <a:off x="180222" y="1791259"/>
            <a:ext cx="8554581" cy="3275481"/>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6" name="Rectangle 5">
            <a:extLst>
              <a:ext uri="{FF2B5EF4-FFF2-40B4-BE49-F238E27FC236}">
                <a16:creationId xmlns:a16="http://schemas.microsoft.com/office/drawing/2014/main" id="{3F2F06BF-DE23-5408-7587-BC76AC56514F}"/>
              </a:ext>
            </a:extLst>
          </p:cNvPr>
          <p:cNvSpPr/>
          <p:nvPr/>
        </p:nvSpPr>
        <p:spPr>
          <a:xfrm>
            <a:off x="466531" y="839755"/>
            <a:ext cx="11252718" cy="471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Top 5 stats by croup production</a:t>
            </a:r>
          </a:p>
        </p:txBody>
      </p:sp>
      <p:pic>
        <p:nvPicPr>
          <p:cNvPr id="8" name="Picture 7">
            <a:extLst>
              <a:ext uri="{FF2B5EF4-FFF2-40B4-BE49-F238E27FC236}">
                <a16:creationId xmlns:a16="http://schemas.microsoft.com/office/drawing/2014/main" id="{21256322-CD0D-988A-524C-8019589110B5}"/>
              </a:ext>
            </a:extLst>
          </p:cNvPr>
          <p:cNvPicPr>
            <a:picLocks noChangeAspect="1"/>
          </p:cNvPicPr>
          <p:nvPr/>
        </p:nvPicPr>
        <p:blipFill>
          <a:blip r:embed="rId3"/>
          <a:stretch>
            <a:fillRect/>
          </a:stretch>
        </p:blipFill>
        <p:spPr>
          <a:xfrm>
            <a:off x="1642188" y="1572502"/>
            <a:ext cx="7837714" cy="4445743"/>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457200"/>
            <a:ext cx="10511627" cy="1007706"/>
          </a:xfrm>
        </p:spPr>
        <p:txBody>
          <a:bodyPr/>
          <a:lstStyle/>
          <a:p>
            <a:r>
              <a:rPr lang="en-US" dirty="0"/>
              <a:t>conclusion</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12849332"/>
              </p:ext>
            </p:extLst>
          </p:nvPr>
        </p:nvGraphicFramePr>
        <p:xfrm>
          <a:off x="475862" y="1595535"/>
          <a:ext cx="11392678" cy="5262468"/>
        </p:xfrm>
        <a:graphic>
          <a:graphicData uri="http://schemas.openxmlformats.org/drawingml/2006/table">
            <a:tbl>
              <a:tblPr firstRow="1" bandRow="1">
                <a:tableStyleId>{C083E6E3-FA7D-4D7B-A595-EF9225AFEA82}</a:tableStyleId>
              </a:tblPr>
              <a:tblGrid>
                <a:gridCol w="4028716">
                  <a:extLst>
                    <a:ext uri="{9D8B030D-6E8A-4147-A177-3AD203B41FA5}">
                      <a16:colId xmlns:a16="http://schemas.microsoft.com/office/drawing/2014/main" val="1764027237"/>
                    </a:ext>
                  </a:extLst>
                </a:gridCol>
                <a:gridCol w="4672158">
                  <a:extLst>
                    <a:ext uri="{9D8B030D-6E8A-4147-A177-3AD203B41FA5}">
                      <a16:colId xmlns:a16="http://schemas.microsoft.com/office/drawing/2014/main" val="778914542"/>
                    </a:ext>
                  </a:extLst>
                </a:gridCol>
                <a:gridCol w="1345902">
                  <a:extLst>
                    <a:ext uri="{9D8B030D-6E8A-4147-A177-3AD203B41FA5}">
                      <a16:colId xmlns:a16="http://schemas.microsoft.com/office/drawing/2014/main" val="4233386372"/>
                    </a:ext>
                  </a:extLst>
                </a:gridCol>
                <a:gridCol w="1345902">
                  <a:extLst>
                    <a:ext uri="{9D8B030D-6E8A-4147-A177-3AD203B41FA5}">
                      <a16:colId xmlns:a16="http://schemas.microsoft.com/office/drawing/2014/main" val="1626524931"/>
                    </a:ext>
                  </a:extLst>
                </a:gridCol>
              </a:tblGrid>
              <a:tr h="87707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865033212"/>
                  </a:ext>
                </a:extLst>
              </a:tr>
              <a:tr h="87707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773796761"/>
                  </a:ext>
                </a:extLst>
              </a:tr>
              <a:tr h="87707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789202252"/>
                  </a:ext>
                </a:extLst>
              </a:tr>
              <a:tr h="87707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325356481"/>
                  </a:ext>
                </a:extLst>
              </a:tr>
              <a:tr h="87707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322085491"/>
                  </a:ext>
                </a:extLst>
              </a:tr>
              <a:tr h="87707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2318458"/>
                  </a:ext>
                </a:extLst>
              </a:tr>
            </a:tbl>
          </a:graphicData>
        </a:graphic>
      </p:graphicFrame>
      <p:sp>
        <p:nvSpPr>
          <p:cNvPr id="6" name="Rectangle 5">
            <a:extLst>
              <a:ext uri="{FF2B5EF4-FFF2-40B4-BE49-F238E27FC236}">
                <a16:creationId xmlns:a16="http://schemas.microsoft.com/office/drawing/2014/main" id="{43023C16-D5CD-499B-738F-58F9E697370F}"/>
              </a:ext>
            </a:extLst>
          </p:cNvPr>
          <p:cNvSpPr/>
          <p:nvPr/>
        </p:nvSpPr>
        <p:spPr>
          <a:xfrm>
            <a:off x="566057" y="1572208"/>
            <a:ext cx="11150081" cy="52624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agriculture of a nation depends on  several factors and its proper study is immensely useful. In this project, we have tried to get and organize agricultural data in a way in which it can be used for analysis. Visualization helps understanding the data better and hence, the data sets are visualized.</a:t>
            </a:r>
            <a:r>
              <a:rPr lang="en-US" dirty="0"/>
              <a:t> </a:t>
            </a:r>
            <a:r>
              <a:rPr lang="en-US" dirty="0">
                <a:solidFill>
                  <a:schemeClr val="tx1"/>
                </a:solidFill>
              </a:rPr>
              <a:t>Finding crops that have special changing patterns over the years like sudden decrease in production can help us understand the reasons behind them in a more specific way. We can also use these data to recommend new crops that can be grown in places which has the suitable weather and economy conditions. </a:t>
            </a:r>
            <a:endParaRPr lang="en-IN" dirty="0">
              <a:solidFill>
                <a:schemeClr val="tx1"/>
              </a:solidFill>
            </a:endParaRPr>
          </a:p>
        </p:txBody>
      </p:sp>
    </p:spTree>
    <p:extLst>
      <p:ext uri="{BB962C8B-B14F-4D97-AF65-F5344CB8AC3E}">
        <p14:creationId xmlns:p14="http://schemas.microsoft.com/office/powerpoint/2010/main" val="168621322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{AFFB6CD4-7A94-4DF8-9845-E7B49A31615A}tf78438558_win32</Template>
  <TotalTime>8531</TotalTime>
  <Words>421</Words>
  <Application>Microsoft Office PowerPoint</Application>
  <PresentationFormat>Widescreen</PresentationFormat>
  <Paragraphs>26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Indian agriculture analysis   by: Khyati trivedi</vt:lpstr>
      <vt:lpstr>agenda</vt:lpstr>
      <vt:lpstr>introduction</vt:lpstr>
      <vt:lpstr>Data importation and preparation</vt:lpstr>
      <vt:lpstr>Problem statement</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analysis   by: Khyati trivedi</dc:title>
  <dc:subject/>
  <dc:creator>Khyati Trivedi</dc:creator>
  <cp:lastModifiedBy>Khyati Trivedi</cp:lastModifiedBy>
  <cp:revision>1</cp:revision>
  <dcterms:created xsi:type="dcterms:W3CDTF">2024-03-22T13:28:55Z</dcterms:created>
  <dcterms:modified xsi:type="dcterms:W3CDTF">2024-03-28T11:40:42Z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