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gif" ContentType="image/gif"/>
  <Override PartName="/ppt/media/image4.png" ContentType="image/png"/>
  <Override PartName="/ppt/media/image5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94488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07520" y="244080"/>
            <a:ext cx="6813000" cy="195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23196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09480" y="394488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3196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431964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029800" y="88704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60948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431964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029800" y="3944880"/>
            <a:ext cx="35330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407520" y="244080"/>
            <a:ext cx="6813000" cy="195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맑은 고딕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58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94488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887040"/>
            <a:ext cx="535428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944880"/>
            <a:ext cx="10972440" cy="279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gif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그림 6" descr=""/>
          <p:cNvPicPr/>
          <p:nvPr/>
        </p:nvPicPr>
        <p:blipFill>
          <a:blip r:embed="rId2"/>
          <a:stretch/>
        </p:blipFill>
        <p:spPr>
          <a:xfrm>
            <a:off x="2279520" y="0"/>
            <a:ext cx="9905760" cy="685764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57280" y="2341800"/>
            <a:ext cx="10362960" cy="1240920"/>
          </a:xfrm>
          <a:prstGeom prst="rect">
            <a:avLst/>
          </a:prstGeom>
          <a:noFill/>
          <a:ln w="0">
            <a:noFill/>
          </a:ln>
        </p:spPr>
        <p:txBody>
          <a:bodyPr lIns="0" rIns="0" tIns="47880" bIns="478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ko-KR" sz="3600" spc="-52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마스터 제목 스타일 편집</a:t>
            </a:r>
            <a:endParaRPr b="0" lang="en-US" sz="3600" spc="-1" strike="noStrike">
              <a:solidFill>
                <a:srgbClr val="000000"/>
              </a:solidFill>
              <a:latin typeface="맑은 고딕"/>
            </a:endParaRPr>
          </a:p>
        </p:txBody>
      </p:sp>
      <p:pic>
        <p:nvPicPr>
          <p:cNvPr id="2" name="그림 7" descr=""/>
          <p:cNvPicPr/>
          <p:nvPr/>
        </p:nvPicPr>
        <p:blipFill>
          <a:blip r:embed="rId3"/>
          <a:stretch/>
        </p:blipFill>
        <p:spPr>
          <a:xfrm>
            <a:off x="537480" y="866880"/>
            <a:ext cx="1965600" cy="474480"/>
          </a:xfrm>
          <a:prstGeom prst="rect">
            <a:avLst/>
          </a:prstGeom>
          <a:ln w="0">
            <a:noFill/>
          </a:ln>
        </p:spPr>
      </p:pic>
      <p:sp>
        <p:nvSpPr>
          <p:cNvPr id="3" name="TextBox 8"/>
          <p:cNvSpPr/>
          <p:nvPr/>
        </p:nvSpPr>
        <p:spPr>
          <a:xfrm>
            <a:off x="537480" y="2232000"/>
            <a:ext cx="397404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6000" rIns="36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776c60"/>
                </a:solidFill>
                <a:latin typeface="KB금융 제목체 Bold"/>
                <a:ea typeface="KB금융 제목체 Bold"/>
              </a:rPr>
              <a:t>2025</a:t>
            </a:r>
            <a:r>
              <a:rPr b="0" lang="ko-KR" sz="1800" spc="-1" strike="noStrike">
                <a:solidFill>
                  <a:srgbClr val="776c60"/>
                </a:solidFill>
                <a:latin typeface="KB금융 제목체 Bold"/>
                <a:ea typeface="KB금융 제목체 Bold"/>
              </a:rPr>
              <a:t>년 상반기 </a:t>
            </a:r>
            <a:r>
              <a:rPr b="0" lang="en-US" sz="1800" spc="-1" strike="noStrike">
                <a:solidFill>
                  <a:srgbClr val="776c60"/>
                </a:solidFill>
                <a:latin typeface="KB금융 제목체 Bold"/>
                <a:ea typeface="KB금융 제목체 Bold"/>
              </a:rPr>
              <a:t>K-</a:t>
            </a:r>
            <a:r>
              <a:rPr b="0" lang="ko-KR" sz="1800" spc="-1" strike="noStrike">
                <a:solidFill>
                  <a:srgbClr val="776c60"/>
                </a:solidFill>
                <a:latin typeface="KB금융 제목체 Bold"/>
                <a:ea typeface="KB금융 제목체 Bold"/>
              </a:rPr>
              <a:t>디지털 트레이닝</a:t>
            </a:r>
            <a:endParaRPr b="0" lang="en-US" sz="1800" spc="-1" strike="noStrike">
              <a:latin typeface="맑은 고딕"/>
            </a:endParaRPr>
          </a:p>
        </p:txBody>
      </p:sp>
      <p:sp>
        <p:nvSpPr>
          <p:cNvPr id="4" name="TextBox 9"/>
          <p:cNvSpPr/>
          <p:nvPr/>
        </p:nvSpPr>
        <p:spPr>
          <a:xfrm>
            <a:off x="529200" y="3733560"/>
            <a:ext cx="3677760" cy="3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45000" bIns="45000" anchor="ctr">
            <a:noAutofit/>
          </a:bodyPr>
          <a:p>
            <a:pPr>
              <a:lnSpc>
                <a:spcPct val="105000"/>
              </a:lnSpc>
            </a:pPr>
            <a:r>
              <a:rPr b="0" lang="en-US" sz="2800" spc="-1" strike="noStrike">
                <a:solidFill>
                  <a:srgbClr val="fbb813"/>
                </a:solidFill>
                <a:latin typeface="KB금융 제목체 Bold"/>
                <a:ea typeface="KB금융 제목체 Bold"/>
              </a:rPr>
              <a:t>[KB] IT’s Your Life</a:t>
            </a:r>
            <a:endParaRPr b="0" lang="en-US" sz="2800" spc="-1" strike="noStrike">
              <a:latin typeface="맑은 고딕"/>
            </a:endParaRPr>
          </a:p>
        </p:txBody>
      </p:sp>
      <p:cxnSp>
        <p:nvCxnSpPr>
          <p:cNvPr id="5" name="직선 연결선 10"/>
          <p:cNvCxnSpPr/>
          <p:nvPr/>
        </p:nvCxnSpPr>
        <p:spPr>
          <a:xfrm flipH="1">
            <a:off x="534960" y="3337200"/>
            <a:ext cx="7073280" cy="360"/>
          </a:xfrm>
          <a:prstGeom prst="straightConnector1">
            <a:avLst/>
          </a:prstGeom>
          <a:ln w="2540">
            <a:solidFill>
              <a:srgbClr val="000000">
                <a:alpha val="50000"/>
              </a:srgbClr>
            </a:solidFill>
            <a:prstDash val="dash"/>
            <a:round/>
          </a:ln>
        </p:spPr>
      </p:cxnSp>
      <p:pic>
        <p:nvPicPr>
          <p:cNvPr id="6" name="그림 11" descr=""/>
          <p:cNvPicPr/>
          <p:nvPr/>
        </p:nvPicPr>
        <p:blipFill>
          <a:blip r:embed="rId4"/>
          <a:stretch/>
        </p:blipFill>
        <p:spPr>
          <a:xfrm>
            <a:off x="9912600" y="6093360"/>
            <a:ext cx="1942920" cy="3214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20000" y="16027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1700" spc="-1" strike="noStrike">
                <a:solidFill>
                  <a:srgbClr val="000000"/>
                </a:solidFill>
                <a:latin typeface="HY견고딕"/>
              </a:rPr>
              <a:t>개요 텍스트의 서식을 편집하려면 클릭하십시오</a:t>
            </a:r>
            <a:endParaRPr b="0" lang="en-US" sz="1700" spc="-1" strike="noStrike">
              <a:solidFill>
                <a:srgbClr val="000000"/>
              </a:solidFill>
              <a:latin typeface="HY견고딕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2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3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맑은 고딕"/>
              </a:rPr>
              <a:t>4</a:t>
            </a:r>
            <a:r>
              <a:rPr b="0" lang="ko-KR" sz="15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1500" spc="-1" strike="noStrike">
              <a:solidFill>
                <a:srgbClr val="000000"/>
              </a:solidFill>
              <a:latin typeface="맑은 고딕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5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6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맑은 고딕"/>
              </a:rPr>
              <a:t>7</a:t>
            </a:r>
            <a:r>
              <a:rPr b="0" lang="ko-KR" sz="2000" spc="-1" strike="noStrike">
                <a:solidFill>
                  <a:srgbClr val="000000"/>
                </a:solidFill>
                <a:latin typeface="맑은 고딕"/>
              </a:rPr>
              <a:t>번째 개요 수준</a:t>
            </a:r>
            <a:endParaRPr b="0" lang="en-US" sz="20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body"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rmAutofit/>
          </a:bodyPr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2"/>
              </a:buBlip>
            </a:pP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마스터 텍스트 스타일을 편집합니다</a:t>
            </a: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  <a:p>
            <a:pPr lvl="1" marL="646920" indent="-315360">
              <a:lnSpc>
                <a:spcPct val="100000"/>
              </a:lnSpc>
              <a:spcBef>
                <a:spcPts val="360"/>
              </a:spcBef>
              <a:buClr>
                <a:srgbClr val="948a54"/>
              </a:buClr>
              <a:buFont typeface="Consolas"/>
              <a:buChar char="○"/>
            </a:pPr>
            <a:r>
              <a:rPr b="0" lang="ko-KR" sz="1800" spc="-1" strike="noStrike">
                <a:solidFill>
                  <a:srgbClr val="948a54"/>
                </a:solidFill>
                <a:latin typeface="KB금융 본문체 Bold"/>
                <a:ea typeface="KB금융 본문체 Bold"/>
              </a:rPr>
              <a:t>둘째 수준</a:t>
            </a:r>
            <a:endParaRPr b="0" lang="en-US" sz="1800" spc="-1" strike="noStrike">
              <a:solidFill>
                <a:srgbClr val="000000"/>
              </a:solidFill>
              <a:latin typeface="맑은 고딕"/>
            </a:endParaRPr>
          </a:p>
          <a:p>
            <a:pPr lvl="2" marL="978120" indent="-31536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Wingdings" charset="2"/>
              <a:buChar char=""/>
            </a:pPr>
            <a:r>
              <a:rPr b="0" lang="ko-KR" sz="1600" spc="-1" strike="noStrike">
                <a:solidFill>
                  <a:srgbClr val="000000"/>
                </a:solidFill>
                <a:latin typeface="KB금융 본문체 Medium"/>
                <a:ea typeface="KB금융 본문체 Medium"/>
              </a:rPr>
              <a:t>셋째 수준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lvl="3" marL="1279440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Consolas"/>
              <a:buChar char="⁃"/>
            </a:pPr>
            <a:r>
              <a:rPr b="0" lang="ko-KR" sz="1600" spc="-1" strike="noStrike">
                <a:solidFill>
                  <a:srgbClr val="000000"/>
                </a:solidFill>
                <a:latin typeface="KB금융 본문체 Medium"/>
                <a:ea typeface="KB금융 본문체 Medium"/>
              </a:rPr>
              <a:t>넷째 수준</a:t>
            </a:r>
            <a:endParaRPr b="0" lang="en-US" sz="1600" spc="-1" strike="noStrike">
              <a:solidFill>
                <a:srgbClr val="000000"/>
              </a:solidFill>
              <a:latin typeface="맑은 고딕"/>
            </a:endParaRPr>
          </a:p>
          <a:p>
            <a:pPr marL="1325160" indent="0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ko-KR" sz="1600" spc="-1" strike="noStrike">
                <a:solidFill>
                  <a:srgbClr val="000000"/>
                </a:solidFill>
                <a:latin typeface="KB금융 본문체 Medium"/>
                <a:ea typeface="KB금융 본문체 Medium"/>
              </a:rPr>
              <a:t>다섯째 수준</a:t>
            </a:r>
            <a:endParaRPr b="0" lang="en-US" sz="16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45" name="TextBox 6"/>
          <p:cNvSpPr/>
          <p:nvPr/>
        </p:nvSpPr>
        <p:spPr>
          <a:xfrm>
            <a:off x="11603880" y="6471000"/>
            <a:ext cx="729000" cy="34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68120" rIns="168120" tIns="84240" bIns="84240" anchor="t">
            <a:spAutoFit/>
          </a:bodyPr>
          <a:p>
            <a:pPr>
              <a:lnSpc>
                <a:spcPct val="100000"/>
              </a:lnSpc>
            </a:pPr>
            <a:fld id="{673EC0F0-F6EC-41E8-9DA1-06757EF3C259}" type="slidenum">
              <a:rPr b="0" lang="en-US" sz="1100" spc="-1" strike="noStrike">
                <a:solidFill>
                  <a:srgbClr val="000000"/>
                </a:solidFill>
                <a:latin typeface="KB금융 본문체 Light"/>
                <a:ea typeface="KB금융 본문체 Light"/>
              </a:rPr>
              <a:t>&lt;숫자&gt;</a:t>
            </a:fld>
            <a:endParaRPr b="0" lang="en-US" sz="1100" spc="-1" strike="noStrike">
              <a:latin typeface="맑은 고딕"/>
            </a:endParaRPr>
          </a:p>
        </p:txBody>
      </p:sp>
      <p:sp>
        <p:nvSpPr>
          <p:cNvPr id="46" name="TextBox 8"/>
          <p:cNvSpPr/>
          <p:nvPr/>
        </p:nvSpPr>
        <p:spPr>
          <a:xfrm>
            <a:off x="42120" y="412560"/>
            <a:ext cx="394560" cy="37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70" spc="-1" strike="noStrike">
                <a:solidFill>
                  <a:srgbClr val="ffffff"/>
                </a:solidFill>
                <a:latin typeface="KB금융 제목체 Medium"/>
                <a:ea typeface="KB금융 제목체 Medium"/>
              </a:rPr>
              <a:t>Ⅰ</a:t>
            </a:r>
            <a:endParaRPr b="0" lang="en-US" sz="1870" spc="-1" strike="noStrike">
              <a:latin typeface="맑은 고딕"/>
            </a:endParaRPr>
          </a:p>
        </p:txBody>
      </p:sp>
      <p:cxnSp>
        <p:nvCxnSpPr>
          <p:cNvPr id="47" name="직선 연결선 10"/>
          <p:cNvCxnSpPr/>
          <p:nvPr/>
        </p:nvCxnSpPr>
        <p:spPr>
          <a:xfrm>
            <a:off x="2307240" y="508680"/>
            <a:ext cx="9865800" cy="360"/>
          </a:xfrm>
          <a:prstGeom prst="straightConnector1">
            <a:avLst/>
          </a:prstGeom>
          <a:ln w="28575">
            <a:solidFill>
              <a:srgbClr val="ffc000"/>
            </a:solidFill>
            <a:round/>
          </a:ln>
        </p:spPr>
      </p:cxnSp>
      <p:sp>
        <p:nvSpPr>
          <p:cNvPr id="48" name="모서리가 둥근 직사각형 35"/>
          <p:cNvSpPr/>
          <p:nvPr/>
        </p:nvSpPr>
        <p:spPr>
          <a:xfrm>
            <a:off x="-1800" y="318600"/>
            <a:ext cx="6025680" cy="377640"/>
          </a:xfrm>
          <a:prstGeom prst="roundRect">
            <a:avLst>
              <a:gd name="adj" fmla="val 4209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직사각형 12"/>
          <p:cNvSpPr/>
          <p:nvPr/>
        </p:nvSpPr>
        <p:spPr>
          <a:xfrm>
            <a:off x="-1800" y="318600"/>
            <a:ext cx="431640" cy="377640"/>
          </a:xfrm>
          <a:prstGeom prst="rect">
            <a:avLst/>
          </a:prstGeom>
          <a:pattFill prst="ltUpDiag">
            <a:fgClr>
              <a:srgbClr val="988c78"/>
            </a:fgClr>
            <a:bgClr>
              <a:srgbClr val="645b4c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0" name="그림 15" descr=""/>
          <p:cNvPicPr/>
          <p:nvPr/>
        </p:nvPicPr>
        <p:blipFill>
          <a:blip r:embed="rId3"/>
          <a:stretch/>
        </p:blipFill>
        <p:spPr>
          <a:xfrm>
            <a:off x="11405160" y="313920"/>
            <a:ext cx="747360" cy="12348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1" lang="ko-KR" sz="2400" spc="-1" strike="noStrike">
                <a:solidFill>
                  <a:srgbClr val="ffffff"/>
                </a:solidFill>
                <a:latin typeface="KB금융 제목체 Bold"/>
                <a:ea typeface="KB금융 제목체 Bold"/>
              </a:rPr>
              <a:t>마스터 제목 스타일 편집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57280" y="2637000"/>
            <a:ext cx="10362960" cy="650520"/>
          </a:xfrm>
          <a:prstGeom prst="rect">
            <a:avLst/>
          </a:prstGeom>
          <a:noFill/>
          <a:ln w="0">
            <a:noFill/>
          </a:ln>
        </p:spPr>
        <p:txBody>
          <a:bodyPr lIns="0" rIns="0" tIns="47880" bIns="478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ko-KR" sz="3600" spc="-52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문서 객체 모델</a:t>
            </a:r>
            <a:r>
              <a:rPr b="1" lang="en-US" sz="3600" spc="-52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(</a:t>
            </a:r>
            <a:r>
              <a:rPr b="1" lang="ko-KR" sz="3600" spc="-52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심화</a:t>
            </a:r>
            <a:r>
              <a:rPr b="1" lang="en-US" sz="3600" spc="-52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1)</a:t>
            </a:r>
            <a:endParaRPr b="0" lang="en-US" sz="3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다음 폼에서 전송 버튼을 눌렀을 때 사용자가 입력한 이름을 콘솔에 출력하세요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1" lang="ko-KR" sz="2400" spc="-1" strike="noStrike">
                <a:solidFill>
                  <a:srgbClr val="ffffff"/>
                </a:solidFill>
                <a:latin typeface="KB금융 제목체 Bold"/>
                <a:ea typeface="KB금융 제목체 Bold"/>
              </a:rPr>
              <a:t>문서 객체 모델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1" name="직사각형 4"/>
          <p:cNvSpPr/>
          <p:nvPr/>
        </p:nvSpPr>
        <p:spPr>
          <a:xfrm>
            <a:off x="648000" y="1484640"/>
            <a:ext cx="10972440" cy="130644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&lt;form&gt;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&lt;label for="name"&gt;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이름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:&lt;/label&gt;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&lt;input id="name" name="name" type="text" size="30" /&gt;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&lt;input id="btn" type="button" value="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전송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" /&gt;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&lt;/form&gt;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57280" y="2637000"/>
            <a:ext cx="10362960" cy="650520"/>
          </a:xfrm>
          <a:prstGeom prst="rect">
            <a:avLst/>
          </a:prstGeom>
          <a:noFill/>
          <a:ln w="0">
            <a:noFill/>
          </a:ln>
        </p:spPr>
        <p:txBody>
          <a:bodyPr lIns="0" rIns="0" tIns="47880" bIns="47880"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ko-KR" sz="3600" spc="-52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문서 객체 모델</a:t>
            </a:r>
            <a:r>
              <a:rPr b="1" lang="en-US" sz="3600" spc="-52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(</a:t>
            </a:r>
            <a:r>
              <a:rPr b="1" lang="ko-KR" sz="3600" spc="-52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심화</a:t>
            </a:r>
            <a:r>
              <a:rPr b="1" lang="en-US" sz="3600" spc="-52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2)</a:t>
            </a:r>
            <a:endParaRPr b="0" lang="en-US" sz="3600" spc="-1" strike="noStrike">
              <a:solidFill>
                <a:srgbClr val="000000"/>
              </a:solidFill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609480" y="887040"/>
            <a:ext cx="10972440" cy="585396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t">
            <a:noAutofit/>
          </a:bodyPr>
          <a:p>
            <a:pPr marL="315360" indent="-36000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SzPct val="100000"/>
              <a:buBlip>
                <a:blip r:embed="rId1"/>
              </a:buBlip>
            </a:pPr>
            <a:r>
              <a:rPr b="1" lang="ko-KR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다음 폼에서 전송 버튼을 눌렀을 때 선택한 체크박스의 값들을 콘솔에 출력하세요</a:t>
            </a:r>
            <a:r>
              <a:rPr b="1" lang="en-US" sz="2000" spc="-1" strike="noStrike">
                <a:solidFill>
                  <a:srgbClr val="000000"/>
                </a:solidFill>
                <a:latin typeface="KB금융 제목체 Bold"/>
                <a:ea typeface="KB금융 제목체 Bold"/>
              </a:rPr>
              <a:t>.</a:t>
            </a: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spcAft>
                <a:spcPts val="601"/>
              </a:spcAft>
              <a:buNone/>
            </a:pPr>
            <a:endParaRPr b="0" lang="en-US" sz="2000" spc="-1" strike="noStrike">
              <a:solidFill>
                <a:srgbClr val="000000"/>
              </a:solidFill>
              <a:latin typeface="HY견고딕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407520" y="244080"/>
            <a:ext cx="6813000" cy="421200"/>
          </a:xfrm>
          <a:prstGeom prst="rect">
            <a:avLst/>
          </a:prstGeom>
          <a:noFill/>
          <a:ln w="0">
            <a:noFill/>
          </a:ln>
        </p:spPr>
        <p:txBody>
          <a:bodyPr lIns="95760" rIns="95760" tIns="47880" bIns="47880" anchor="ctr">
            <a:noAutofit/>
          </a:bodyPr>
          <a:p>
            <a:pPr indent="0">
              <a:lnSpc>
                <a:spcPct val="150000"/>
              </a:lnSpc>
              <a:buNone/>
            </a:pPr>
            <a:r>
              <a:rPr b="1" lang="ko-KR" sz="2400" spc="-1" strike="noStrike">
                <a:solidFill>
                  <a:srgbClr val="ffffff"/>
                </a:solidFill>
                <a:latin typeface="KB금융 제목체 Bold"/>
                <a:ea typeface="KB금융 제목체 Bold"/>
              </a:rPr>
              <a:t>문서 객체 모델</a:t>
            </a:r>
            <a:endParaRPr b="0" lang="en-US" sz="2400" spc="-1" strike="noStrike">
              <a:solidFill>
                <a:srgbClr val="000000"/>
              </a:solidFill>
              <a:latin typeface="맑은 고딕"/>
            </a:endParaRPr>
          </a:p>
        </p:txBody>
      </p:sp>
      <p:sp>
        <p:nvSpPr>
          <p:cNvPr id="95" name="직사각형 4"/>
          <p:cNvSpPr/>
          <p:nvPr/>
        </p:nvSpPr>
        <p:spPr>
          <a:xfrm>
            <a:off x="609480" y="1484640"/>
            <a:ext cx="10972440" cy="3009960"/>
          </a:xfrm>
          <a:prstGeom prst="rect">
            <a:avLst/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&lt;form&gt;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&lt;div&gt;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좋아하는 음식은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?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&lt;label&gt;&lt;input type="checkbox" name="food" value="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라면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" /&gt;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 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라면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&lt;/label&gt;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&lt;label&gt;&lt;input type="checkbox" name="food" value="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만두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" /&gt;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 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만두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&lt;/label&gt;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&lt;label&gt;&lt;input type="checkbox" name="food" value="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불고기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" /&gt;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  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불고기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&lt;/label&gt;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&lt;input id="btn" type="button" value="</a:t>
            </a:r>
            <a:r>
              <a:rPr b="0" lang="ko-KR" sz="1600" spc="-1" strike="noStrike">
                <a:solidFill>
                  <a:srgbClr val="000000"/>
                </a:solidFill>
                <a:latin typeface="D2Coding"/>
                <a:ea typeface="D2Coding"/>
              </a:rPr>
              <a:t>전송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" /&gt;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  </a:t>
            </a: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&lt;/div&gt;</a:t>
            </a:r>
            <a:endParaRPr b="0" lang="en-US" sz="1600" spc="-1" strike="noStrike"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2Coding"/>
                <a:ea typeface="D2Coding"/>
              </a:rPr>
              <a:t>&lt;/form&gt;</a:t>
            </a:r>
            <a:endParaRPr b="0" lang="en-US" sz="1600" spc="-1" strike="noStrike">
              <a:latin typeface="맑은 고딕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테마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테마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테마1</Template>
  <TotalTime>163</TotalTime>
  <Application>View_PPTX_PLUS/7.4.0.3$Windows_X86_64 LibreOffice_project/</Application>
  <AppVersion>15.0000</AppVersion>
  <Words>200</Words>
  <Paragraphs>23</Paragraphs>
  <Company>Microsoft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2017-04-17T05:40:49Z</dcterms:created>
  <dc:creator>gusukim@gmail.com</dc:creator>
  <dc:description/>
  <dc:language>ko-KR</dc:language>
  <cp:lastModifiedBy/>
  <dcterms:modified xsi:type="dcterms:W3CDTF">2025-01-30T06:26:02Z</dcterms:modified>
  <cp:revision>89</cp:revision>
  <dc:subject/>
  <dc:title>안드로이드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4</vt:i4>
  </property>
</Properties>
</file>