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76" r:id="rId2"/>
    <p:sldId id="306" r:id="rId3"/>
    <p:sldId id="307" r:id="rId4"/>
    <p:sldId id="308" r:id="rId5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7"/>
    </p:embeddedFont>
    <p:embeddedFont>
      <p:font typeface="맑은 고딕 Semilight" panose="020B0502040204020203" pitchFamily="50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0368A"/>
    <a:srgbClr val="F2281E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5320" autoAdjust="0"/>
  </p:normalViewPr>
  <p:slideViewPr>
    <p:cSldViewPr>
      <p:cViewPr>
        <p:scale>
          <a:sx n="75" d="100"/>
          <a:sy n="75" d="100"/>
        </p:scale>
        <p:origin x="1776" y="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9911B-694B-426F-98A6-364AD79D3D8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49A4D-1191-4959-98D9-0ABB39F48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7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36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Yoon 윤고딕 520_TT" pitchFamily="18" charset="-127"/>
              </a:rPr>
              <a:t>Thank 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2907520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스마트 배달박스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lt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66827-C307-41E4-B89A-05C2F1B1A09C}"/>
              </a:ext>
            </a:extLst>
          </p:cNvPr>
          <p:cNvSpPr txBox="1"/>
          <p:nvPr/>
        </p:nvSpPr>
        <p:spPr>
          <a:xfrm>
            <a:off x="6732240" y="4674185"/>
            <a:ext cx="2754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FF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배달의민족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FFFFFF"/>
              </a:solidFill>
              <a:latin typeface="+mj-lt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FF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김동호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FF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(2013121039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FF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	</a:t>
            </a:r>
          </a:p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FF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김   협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FF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(2013121071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FF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	</a:t>
            </a:r>
          </a:p>
          <a:p>
            <a:r>
              <a:rPr lang="ko-KR" altLang="en-US" sz="14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FF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주정관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FF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(2013121228)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366827-C307-41E4-B89A-05C2F1B1A09C}"/>
              </a:ext>
            </a:extLst>
          </p:cNvPr>
          <p:cNvSpPr txBox="1"/>
          <p:nvPr/>
        </p:nvSpPr>
        <p:spPr>
          <a:xfrm>
            <a:off x="6228184" y="4674185"/>
            <a:ext cx="2754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FF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팀명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FF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FF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</a:p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FF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이름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FF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	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FFFFFF"/>
              </a:solidFill>
              <a:latin typeface="+mj-lt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09380" y="4674184"/>
            <a:ext cx="45719" cy="954107"/>
          </a:xfrm>
          <a:prstGeom prst="rect">
            <a:avLst/>
          </a:prstGeom>
          <a:solidFill>
            <a:srgbClr val="FFFFFF"/>
          </a:solidFill>
          <a:ln>
            <a:solidFill>
              <a:srgbClr val="403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FFFFFF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" name="_x562353224" descr="EMB000044bc86a8">
            <a:extLst>
              <a:ext uri="{FF2B5EF4-FFF2-40B4-BE49-F238E27FC236}">
                <a16:creationId xmlns:a16="http://schemas.microsoft.com/office/drawing/2014/main" id="{9CD8CE68-CECD-44C4-9ECC-FA440C99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768" y="3284984"/>
            <a:ext cx="3190983" cy="462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_x562416296" descr="EMB000044bc86a9">
            <a:extLst>
              <a:ext uri="{FF2B5EF4-FFF2-40B4-BE49-F238E27FC236}">
                <a16:creationId xmlns:a16="http://schemas.microsoft.com/office/drawing/2014/main" id="{7F3EC4D4-9A68-4E6C-A31D-91EB5A2BE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303" y="2060847"/>
            <a:ext cx="3433753" cy="462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0" y="566895"/>
            <a:ext cx="9144000" cy="46155"/>
          </a:xfrm>
          <a:prstGeom prst="rect">
            <a:avLst/>
          </a:prstGeom>
          <a:solidFill>
            <a:srgbClr val="40368A"/>
          </a:solidFill>
          <a:ln>
            <a:solidFill>
              <a:srgbClr val="403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31840" y="116632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배경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95936" y="2060847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배경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243" y="160435"/>
            <a:ext cx="38290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1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_x562353224" descr="EMB000044bc86a8">
            <a:extLst>
              <a:ext uri="{FF2B5EF4-FFF2-40B4-BE49-F238E27FC236}">
                <a16:creationId xmlns:a16="http://schemas.microsoft.com/office/drawing/2014/main" id="{9CD8CE68-CECD-44C4-9ECC-FA440C99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768" y="3284984"/>
            <a:ext cx="3190983" cy="462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_x562416296" descr="EMB000044bc86a9">
            <a:extLst>
              <a:ext uri="{FF2B5EF4-FFF2-40B4-BE49-F238E27FC236}">
                <a16:creationId xmlns:a16="http://schemas.microsoft.com/office/drawing/2014/main" id="{7F3EC4D4-9A68-4E6C-A31D-91EB5A2BE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303" y="2060847"/>
            <a:ext cx="3433753" cy="462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995936" y="2060847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배경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243" y="160435"/>
            <a:ext cx="38290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36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31840" y="319381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28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36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19</Words>
  <Application>Microsoft Office PowerPoint</Application>
  <PresentationFormat>화면 슬라이드 쇼(4:3)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Yoon 윤고딕 520_TT</vt:lpstr>
      <vt:lpstr>맑은 고딕 Semilight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Windows 사용자</cp:lastModifiedBy>
  <cp:revision>116</cp:revision>
  <dcterms:created xsi:type="dcterms:W3CDTF">2013-09-05T09:43:46Z</dcterms:created>
  <dcterms:modified xsi:type="dcterms:W3CDTF">2019-10-28T10:59:04Z</dcterms:modified>
</cp:coreProperties>
</file>