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6" r:id="rId2"/>
    <p:sldId id="278" r:id="rId3"/>
    <p:sldId id="306" r:id="rId4"/>
    <p:sldId id="307" r:id="rId5"/>
    <p:sldId id="312" r:id="rId6"/>
    <p:sldId id="309" r:id="rId7"/>
    <p:sldId id="313" r:id="rId8"/>
    <p:sldId id="314" r:id="rId9"/>
    <p:sldId id="315" r:id="rId10"/>
    <p:sldId id="308" r:id="rId11"/>
    <p:sldId id="302" r:id="rId12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5320" autoAdjust="0"/>
  </p:normalViewPr>
  <p:slideViewPr>
    <p:cSldViewPr>
      <p:cViewPr varScale="1">
        <p:scale>
          <a:sx n="83" d="100"/>
          <a:sy n="83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911B-694B-426F-98A6-364AD79D3D86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9A4D-1191-4959-98D9-0ABB39F48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7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9A4D-1191-4959-98D9-0ABB39F48C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4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49A4D-1191-4959-98D9-0ABB39F48C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6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Reaction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625279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2-dimethylbutane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2013121039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김동호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953" y="2893872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16" y="2345104"/>
            <a:ext cx="2467947" cy="13894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819370" y="6165304"/>
            <a:ext cx="216024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51" y="1244236"/>
            <a:ext cx="1033830" cy="6147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51" y="1155574"/>
            <a:ext cx="1177705" cy="6709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8" y="1136367"/>
            <a:ext cx="1050642" cy="7966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35" y="3911695"/>
            <a:ext cx="1125382" cy="6777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42" y="5408825"/>
            <a:ext cx="1037091" cy="5727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16" y="5408825"/>
            <a:ext cx="1044635" cy="60656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42" y="4147059"/>
            <a:ext cx="1136347" cy="6512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73" y="5419119"/>
            <a:ext cx="1057794" cy="56249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31" y="5347448"/>
            <a:ext cx="1263622" cy="6357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05" y="3443021"/>
            <a:ext cx="1132405" cy="75054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62" y="4993634"/>
            <a:ext cx="965182" cy="31673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7" y="4503536"/>
            <a:ext cx="1116360" cy="623315"/>
          </a:xfrm>
          <a:prstGeom prst="rect">
            <a:avLst/>
          </a:prstGeom>
        </p:spPr>
      </p:pic>
      <p:sp>
        <p:nvSpPr>
          <p:cNvPr id="35" name="아래쪽 화살표 34"/>
          <p:cNvSpPr/>
          <p:nvPr/>
        </p:nvSpPr>
        <p:spPr>
          <a:xfrm rot="8033290">
            <a:off x="3021215" y="1788924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rot="2303059">
            <a:off x="4280582" y="4765302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4654759" y="3590775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18974267">
            <a:off x="2695785" y="4789336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2204103">
            <a:off x="1684113" y="4823681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2874412">
            <a:off x="2926603" y="3213825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4383666" y="1871593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3666450">
            <a:off x="5674510" y="2077689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419190">
            <a:off x="6710533" y="4424873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8995595">
            <a:off x="5410361" y="4807804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8514726">
            <a:off x="5868116" y="3032163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 rot="18885379">
            <a:off x="7657673" y="3993893"/>
            <a:ext cx="421639" cy="4787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33377" y="1714588"/>
            <a:ext cx="6511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+CH</a:t>
            </a:r>
            <a:r>
              <a:rPr lang="en-US" altLang="ko-KR" sz="1500" baseline="-25000" dirty="0" smtClean="0"/>
              <a:t>3</a:t>
            </a:r>
            <a:endParaRPr lang="ko-KR" altLang="en-US" sz="15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922336" y="1623601"/>
            <a:ext cx="72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</a:t>
            </a:r>
            <a:r>
              <a:rPr lang="en-US" altLang="ko-KR" sz="1500" baseline="-25000" dirty="0" smtClean="0"/>
              <a:t>2</a:t>
            </a:r>
            <a:r>
              <a:rPr lang="en-US" altLang="ko-KR" sz="1500" dirty="0" smtClean="0"/>
              <a:t>H</a:t>
            </a:r>
            <a:r>
              <a:rPr lang="en-US" altLang="ko-KR" sz="1500" baseline="-25000" dirty="0"/>
              <a:t>5</a:t>
            </a:r>
            <a:endParaRPr lang="ko-KR" altLang="en-US" sz="15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177497" y="5860089"/>
            <a:ext cx="6511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+CH</a:t>
            </a:r>
            <a:r>
              <a:rPr lang="en-US" altLang="ko-KR" sz="1500" baseline="-25000" dirty="0" smtClean="0"/>
              <a:t>3</a:t>
            </a:r>
            <a:endParaRPr lang="ko-KR" altLang="en-US" sz="15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1339784" y="5844641"/>
            <a:ext cx="6511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+CH</a:t>
            </a:r>
            <a:r>
              <a:rPr lang="en-US" altLang="ko-KR" sz="1500" baseline="-25000" dirty="0" smtClean="0"/>
              <a:t>3</a:t>
            </a:r>
            <a:endParaRPr lang="ko-KR" altLang="en-US" sz="15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270212" y="1882185"/>
            <a:ext cx="6511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+CH</a:t>
            </a:r>
            <a:r>
              <a:rPr lang="en-US" altLang="ko-KR" sz="1500" baseline="-25000" dirty="0" smtClean="0"/>
              <a:t>3</a:t>
            </a:r>
            <a:endParaRPr lang="ko-KR" altLang="en-US" sz="15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2917645" y="5964162"/>
            <a:ext cx="72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</a:t>
            </a:r>
            <a:r>
              <a:rPr lang="en-US" altLang="ko-KR" sz="1500" baseline="-25000" dirty="0" smtClean="0"/>
              <a:t>2</a:t>
            </a:r>
            <a:r>
              <a:rPr lang="en-US" altLang="ko-KR" sz="1500" dirty="0" smtClean="0"/>
              <a:t>H</a:t>
            </a:r>
            <a:r>
              <a:rPr lang="en-US" altLang="ko-KR" sz="1500" baseline="-25000" dirty="0"/>
              <a:t>5</a:t>
            </a:r>
            <a:endParaRPr lang="ko-KR" altLang="en-US" sz="15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648694" y="5269656"/>
            <a:ext cx="721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+C</a:t>
            </a:r>
            <a:r>
              <a:rPr lang="en-US" altLang="ko-KR" sz="1500" baseline="-25000" dirty="0" smtClean="0"/>
              <a:t>4</a:t>
            </a:r>
            <a:r>
              <a:rPr lang="en-US" altLang="ko-KR" sz="1500" dirty="0" smtClean="0"/>
              <a:t>H</a:t>
            </a:r>
            <a:r>
              <a:rPr lang="en-US" altLang="ko-KR" sz="1500" baseline="-25000" dirty="0" smtClean="0"/>
              <a:t>9</a:t>
            </a:r>
            <a:endParaRPr lang="ko-KR" altLang="en-US" sz="15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617118" y="3050720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-H</a:t>
            </a:r>
            <a:endParaRPr lang="ko-KR" altLang="en-US" sz="15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737511" y="3431851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-H</a:t>
            </a:r>
            <a:endParaRPr lang="ko-KR" altLang="en-US" sz="15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4323687" y="356356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-H</a:t>
            </a:r>
            <a:endParaRPr lang="ko-KR" altLang="en-US" sz="15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7868492" y="3786173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-H</a:t>
            </a:r>
            <a:endParaRPr lang="ko-KR" altLang="en-US" sz="15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91909" y="4589482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-H</a:t>
            </a:r>
            <a:endParaRPr lang="ko-KR" altLang="en-US" sz="1500" baseline="-25000" dirty="0"/>
          </a:p>
        </p:txBody>
      </p:sp>
      <p:sp>
        <p:nvSpPr>
          <p:cNvPr id="63" name="직사각형 62"/>
          <p:cNvSpPr/>
          <p:nvPr/>
        </p:nvSpPr>
        <p:spPr>
          <a:xfrm>
            <a:off x="3203848" y="68430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275856" y="65129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Reaction Path</a:t>
            </a:r>
          </a:p>
        </p:txBody>
      </p:sp>
    </p:spTree>
    <p:extLst>
      <p:ext uri="{BB962C8B-B14F-4D97-AF65-F5344CB8AC3E}">
        <p14:creationId xmlns:p14="http://schemas.microsoft.com/office/powerpoint/2010/main" val="41628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90752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Reaction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2659558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종합설계 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</a:rPr>
              <a:t>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2013121039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김동호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1064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1064" y="2849168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479337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4081" y="2586609"/>
            <a:ext cx="2818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2-Dimethylbutane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</a:t>
            </a:r>
            <a:r>
              <a:rPr lang="ko-KR" altLang="en-US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</a:t>
            </a:r>
            <a:endParaRPr lang="en-US" altLang="ko-KR" sz="13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C-C </a:t>
            </a:r>
            <a:r>
              <a:rPr lang="ko-KR" altLang="en-US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열분해</a:t>
            </a:r>
            <a:endParaRPr lang="en-US" altLang="ko-KR" sz="13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H abstraction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Reaction Path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작품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&amp; Another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1505403" y="500810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77396" y="500810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3048" y="1072098"/>
            <a:ext cx="351267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103908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성    질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8047" y="2522294"/>
            <a:ext cx="38120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공식명칭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2,2-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다이메틸뷰테인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분자식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C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6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H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14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시성식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CH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CH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2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C(CH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)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2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CH</a:t>
            </a:r>
            <a:r>
              <a:rPr lang="en-US" altLang="ko-KR" sz="1600" baseline="-25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3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분자량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86.2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상   태    무색 액체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밀   도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649 mg/mL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녹는점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-102 ~ -98℃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끓는점   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49.7 ~ 49.9℃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8099" y="4868093"/>
            <a:ext cx="7079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다른 이름으로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네오헥산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Neohexane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이라 불리기도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헥산의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 이성질체 중 매우 조밀하고 결합 가지가 많은 물질이다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. 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오래전부터 항공 가솔린의 배합 성분으로 중요시 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최근에는 특별히 이것을 제조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배합하지는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96" y="2305069"/>
            <a:ext cx="3629762" cy="2496554"/>
          </a:xfrm>
          <a:prstGeom prst="rect">
            <a:avLst/>
          </a:prstGeom>
        </p:spPr>
      </p:pic>
      <p:sp>
        <p:nvSpPr>
          <p:cNvPr id="26" name="갈매기형 수장 25"/>
          <p:cNvSpPr/>
          <p:nvPr/>
        </p:nvSpPr>
        <p:spPr>
          <a:xfrm>
            <a:off x="1508293" y="523886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374770" y="52433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갈매기형 수장 34"/>
          <p:cNvSpPr/>
          <p:nvPr/>
        </p:nvSpPr>
        <p:spPr>
          <a:xfrm>
            <a:off x="1510273" y="5478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1374770" y="5478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1511882" y="56994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376379" y="56994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292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01053"/>
            <a:ext cx="5933476" cy="32815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203848" y="1229762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75856" y="11967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C-C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열분해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4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73" y="1340768"/>
            <a:ext cx="3328104" cy="18961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66" y="3606851"/>
            <a:ext cx="2571445" cy="19496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4" y="1340768"/>
            <a:ext cx="3047180" cy="18118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31213" y="2967939"/>
            <a:ext cx="81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+CH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83741" y="315260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+C</a:t>
            </a:r>
            <a:r>
              <a:rPr lang="en-US" altLang="ko-KR" b="1" baseline="-25000" dirty="0" smtClean="0"/>
              <a:t>2</a:t>
            </a:r>
            <a:r>
              <a:rPr lang="en-US" altLang="ko-KR" b="1" dirty="0" smtClean="0"/>
              <a:t>H</a:t>
            </a:r>
            <a:r>
              <a:rPr lang="en-US" altLang="ko-KR" b="1" baseline="-25000" dirty="0" smtClean="0"/>
              <a:t>5</a:t>
            </a:r>
            <a:endParaRPr lang="ko-KR" altLang="en-US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603621" y="489213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+CH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23" y="10167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11020" y="10167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②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59544" y="34617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③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2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3848" y="1229762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75856" y="11967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H abstraction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83" y="2134881"/>
            <a:ext cx="5315049" cy="36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98" y="1124744"/>
            <a:ext cx="3202538" cy="19288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80" y="3711706"/>
            <a:ext cx="3091337" cy="170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711706"/>
            <a:ext cx="2714195" cy="1575984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2547830">
            <a:off x="3347864" y="3199472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아래쪽 화살표 15"/>
          <p:cNvSpPr/>
          <p:nvPr/>
        </p:nvSpPr>
        <p:spPr>
          <a:xfrm rot="18922137">
            <a:off x="5094637" y="3218140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677" y="508763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+CH</a:t>
            </a:r>
            <a:r>
              <a:rPr lang="en-US" altLang="ko-KR" sz="2000" baseline="-25000" dirty="0" smtClean="0"/>
              <a:t>3</a:t>
            </a:r>
            <a:endParaRPr lang="ko-KR" alt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6256" y="5018946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+C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H</a:t>
            </a:r>
            <a:r>
              <a:rPr lang="en-US" altLang="ko-KR" sz="2000" baseline="-25000" dirty="0"/>
              <a:t>5</a:t>
            </a:r>
            <a:endParaRPr lang="ko-KR" alt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9040" y="1034633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3788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9040" y="1003264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②</a:t>
            </a:r>
            <a:endParaRPr lang="ko-KR" altLang="en-US" sz="3000" dirty="0"/>
          </a:p>
        </p:txBody>
      </p:sp>
      <p:sp>
        <p:nvSpPr>
          <p:cNvPr id="13" name="아래쪽 화살표 12"/>
          <p:cNvSpPr/>
          <p:nvPr/>
        </p:nvSpPr>
        <p:spPr>
          <a:xfrm rot="18922137">
            <a:off x="5094637" y="3186771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77" y="4104207"/>
            <a:ext cx="2660451" cy="1414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66" y="3888183"/>
            <a:ext cx="3081718" cy="155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4" y="950242"/>
            <a:ext cx="3624431" cy="2077195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 rot="2547830">
            <a:off x="3347864" y="3168103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3496" y="531887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+C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H</a:t>
            </a:r>
            <a:r>
              <a:rPr lang="en-US" altLang="ko-KR" sz="2000" baseline="-25000" dirty="0" smtClean="0"/>
              <a:t>5</a:t>
            </a:r>
            <a:endParaRPr lang="ko-KR" alt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9909" y="303304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-H</a:t>
            </a:r>
            <a:endParaRPr lang="ko-KR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982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3848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Reaction Path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9040" y="901579"/>
            <a:ext cx="576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③</a:t>
            </a:r>
            <a:endParaRPr lang="ko-KR" altLang="en-US" sz="3000" dirty="0"/>
          </a:p>
        </p:txBody>
      </p:sp>
      <p:sp>
        <p:nvSpPr>
          <p:cNvPr id="12" name="아래쪽 화살표 11"/>
          <p:cNvSpPr/>
          <p:nvPr/>
        </p:nvSpPr>
        <p:spPr>
          <a:xfrm rot="2547830">
            <a:off x="3347864" y="3066418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아래쪽 화살표 12"/>
          <p:cNvSpPr/>
          <p:nvPr/>
        </p:nvSpPr>
        <p:spPr>
          <a:xfrm rot="18922137">
            <a:off x="5094637" y="3085086"/>
            <a:ext cx="720080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41" y="4052129"/>
            <a:ext cx="2824736" cy="1872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77" y="4290554"/>
            <a:ext cx="2126036" cy="6976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95" y="1095868"/>
            <a:ext cx="3330714" cy="18596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7708" y="4988233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+C</a:t>
            </a:r>
            <a:r>
              <a:rPr lang="en-US" altLang="ko-KR" sz="2000" baseline="-25000" dirty="0" smtClean="0"/>
              <a:t>4</a:t>
            </a:r>
            <a:r>
              <a:rPr lang="en-US" altLang="ko-KR" sz="2000" dirty="0" smtClean="0"/>
              <a:t>H</a:t>
            </a:r>
            <a:r>
              <a:rPr lang="en-US" altLang="ko-KR" sz="2000" baseline="-25000" dirty="0"/>
              <a:t>9</a:t>
            </a:r>
            <a:endParaRPr lang="ko-KR" alt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6811" y="300165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-H</a:t>
            </a:r>
            <a:endParaRPr lang="ko-KR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6148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218</Words>
  <Application>Microsoft Office PowerPoint</Application>
  <PresentationFormat>화면 슬라이드 쇼(4:3)</PresentationFormat>
  <Paragraphs>101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Yoon 윤고딕 520_TT</vt:lpstr>
      <vt:lpstr>조선일보명조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hou kim</cp:lastModifiedBy>
  <cp:revision>111</cp:revision>
  <dcterms:created xsi:type="dcterms:W3CDTF">2013-09-05T09:43:46Z</dcterms:created>
  <dcterms:modified xsi:type="dcterms:W3CDTF">2018-09-30T17:08:03Z</dcterms:modified>
</cp:coreProperties>
</file>