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1" r:id="rId6"/>
    <p:sldId id="262" r:id="rId7"/>
    <p:sldId id="264" r:id="rId8"/>
    <p:sldId id="263"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A366D3-E3B3-432A-8347-3A87F5AFDE97}" type="datetimeFigureOut">
              <a:rPr lang="fr-MA" smtClean="0"/>
              <a:t>17/09/2020</a:t>
            </a:fld>
            <a:endParaRPr lang="fr-MA"/>
          </a:p>
        </p:txBody>
      </p:sp>
      <p:sp>
        <p:nvSpPr>
          <p:cNvPr id="5" name="Footer Placeholder 4"/>
          <p:cNvSpPr>
            <a:spLocks noGrp="1"/>
          </p:cNvSpPr>
          <p:nvPr>
            <p:ph type="ftr" sz="quarter" idx="11"/>
          </p:nvPr>
        </p:nvSpPr>
        <p:spPr/>
        <p:txBody>
          <a:bodyPr/>
          <a:lstStyle/>
          <a:p>
            <a:endParaRPr lang="fr-M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300372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366D3-E3B3-432A-8347-3A87F5AFDE97}" type="datetimeFigureOut">
              <a:rPr lang="fr-MA" smtClean="0"/>
              <a:t>17/09/2020</a:t>
            </a:fld>
            <a:endParaRPr lang="fr-MA"/>
          </a:p>
        </p:txBody>
      </p:sp>
      <p:sp>
        <p:nvSpPr>
          <p:cNvPr id="5" name="Footer Placeholder 4"/>
          <p:cNvSpPr>
            <a:spLocks noGrp="1"/>
          </p:cNvSpPr>
          <p:nvPr>
            <p:ph type="ftr" sz="quarter" idx="11"/>
          </p:nvPr>
        </p:nvSpPr>
        <p:spPr/>
        <p:txBody>
          <a:bodyPr/>
          <a:lstStyle/>
          <a:p>
            <a:endParaRPr lang="fr-M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79694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366D3-E3B3-432A-8347-3A87F5AFDE97}" type="datetimeFigureOut">
              <a:rPr lang="fr-MA" smtClean="0"/>
              <a:t>17/09/2020</a:t>
            </a:fld>
            <a:endParaRPr lang="fr-MA"/>
          </a:p>
        </p:txBody>
      </p:sp>
      <p:sp>
        <p:nvSpPr>
          <p:cNvPr id="5" name="Footer Placeholder 4"/>
          <p:cNvSpPr>
            <a:spLocks noGrp="1"/>
          </p:cNvSpPr>
          <p:nvPr>
            <p:ph type="ftr" sz="quarter" idx="11"/>
          </p:nvPr>
        </p:nvSpPr>
        <p:spPr/>
        <p:txBody>
          <a:bodyPr/>
          <a:lstStyle/>
          <a:p>
            <a:endParaRPr lang="fr-M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C44AC2-15C4-4909-A5C1-3D8A9F8042BB}" type="slidenum">
              <a:rPr lang="fr-MA" smtClean="0"/>
              <a:t>‹#›</a:t>
            </a:fld>
            <a:endParaRPr lang="fr-M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478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A366D3-E3B3-432A-8347-3A87F5AFDE97}" type="datetimeFigureOut">
              <a:rPr lang="fr-MA" smtClean="0"/>
              <a:t>17/09/2020</a:t>
            </a:fld>
            <a:endParaRPr lang="fr-MA"/>
          </a:p>
        </p:txBody>
      </p:sp>
      <p:sp>
        <p:nvSpPr>
          <p:cNvPr id="6" name="Footer Placeholder 5"/>
          <p:cNvSpPr>
            <a:spLocks noGrp="1"/>
          </p:cNvSpPr>
          <p:nvPr>
            <p:ph type="ftr" sz="quarter" idx="11"/>
          </p:nvPr>
        </p:nvSpPr>
        <p:spPr/>
        <p:txBody>
          <a:bodyPr/>
          <a:lstStyle/>
          <a:p>
            <a:endParaRPr lang="fr-M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222303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A366D3-E3B3-432A-8347-3A87F5AFDE97}" type="datetimeFigureOut">
              <a:rPr lang="fr-MA" smtClean="0"/>
              <a:t>17/09/2020</a:t>
            </a:fld>
            <a:endParaRPr lang="fr-MA"/>
          </a:p>
        </p:txBody>
      </p:sp>
      <p:sp>
        <p:nvSpPr>
          <p:cNvPr id="6" name="Footer Placeholder 5"/>
          <p:cNvSpPr>
            <a:spLocks noGrp="1"/>
          </p:cNvSpPr>
          <p:nvPr>
            <p:ph type="ftr" sz="quarter" idx="11"/>
          </p:nvPr>
        </p:nvSpPr>
        <p:spPr/>
        <p:txBody>
          <a:bodyPr/>
          <a:lstStyle/>
          <a:p>
            <a:endParaRPr lang="fr-M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44AC2-15C4-4909-A5C1-3D8A9F8042BB}" type="slidenum">
              <a:rPr lang="fr-MA" smtClean="0"/>
              <a:t>‹#›</a:t>
            </a:fld>
            <a:endParaRPr lang="fr-M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345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A366D3-E3B3-432A-8347-3A87F5AFDE97}" type="datetimeFigureOut">
              <a:rPr lang="fr-MA" smtClean="0"/>
              <a:t>17/09/2020</a:t>
            </a:fld>
            <a:endParaRPr lang="fr-MA"/>
          </a:p>
        </p:txBody>
      </p:sp>
      <p:sp>
        <p:nvSpPr>
          <p:cNvPr id="6" name="Footer Placeholder 5"/>
          <p:cNvSpPr>
            <a:spLocks noGrp="1"/>
          </p:cNvSpPr>
          <p:nvPr>
            <p:ph type="ftr" sz="quarter" idx="11"/>
          </p:nvPr>
        </p:nvSpPr>
        <p:spPr/>
        <p:txBody>
          <a:bodyPr/>
          <a:lstStyle/>
          <a:p>
            <a:endParaRPr lang="fr-M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852917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366D3-E3B3-432A-8347-3A87F5AFDE97}" type="datetimeFigureOut">
              <a:rPr lang="fr-MA" smtClean="0"/>
              <a:t>17/09/2020</a:t>
            </a:fld>
            <a:endParaRPr lang="fr-MA"/>
          </a:p>
        </p:txBody>
      </p:sp>
      <p:sp>
        <p:nvSpPr>
          <p:cNvPr id="5" name="Footer Placeholder 4"/>
          <p:cNvSpPr>
            <a:spLocks noGrp="1"/>
          </p:cNvSpPr>
          <p:nvPr>
            <p:ph type="ftr" sz="quarter" idx="11"/>
          </p:nvPr>
        </p:nvSpPr>
        <p:spPr/>
        <p:txBody>
          <a:bodyPr/>
          <a:lstStyle/>
          <a:p>
            <a:endParaRPr lang="fr-M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473068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366D3-E3B3-432A-8347-3A87F5AFDE97}" type="datetimeFigureOut">
              <a:rPr lang="fr-MA" smtClean="0"/>
              <a:t>17/09/2020</a:t>
            </a:fld>
            <a:endParaRPr lang="fr-MA"/>
          </a:p>
        </p:txBody>
      </p:sp>
      <p:sp>
        <p:nvSpPr>
          <p:cNvPr id="5" name="Footer Placeholder 4"/>
          <p:cNvSpPr>
            <a:spLocks noGrp="1"/>
          </p:cNvSpPr>
          <p:nvPr>
            <p:ph type="ftr" sz="quarter" idx="11"/>
          </p:nvPr>
        </p:nvSpPr>
        <p:spPr/>
        <p:txBody>
          <a:bodyPr/>
          <a:lstStyle/>
          <a:p>
            <a:endParaRPr lang="fr-M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00529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366D3-E3B3-432A-8347-3A87F5AFDE97}" type="datetimeFigureOut">
              <a:rPr lang="fr-MA" smtClean="0"/>
              <a:t>17/09/2020</a:t>
            </a:fld>
            <a:endParaRPr lang="fr-MA"/>
          </a:p>
        </p:txBody>
      </p:sp>
      <p:sp>
        <p:nvSpPr>
          <p:cNvPr id="5" name="Footer Placeholder 4"/>
          <p:cNvSpPr>
            <a:spLocks noGrp="1"/>
          </p:cNvSpPr>
          <p:nvPr>
            <p:ph type="ftr" sz="quarter" idx="11"/>
          </p:nvPr>
        </p:nvSpPr>
        <p:spPr/>
        <p:txBody>
          <a:bodyPr/>
          <a:lstStyle/>
          <a:p>
            <a:endParaRPr lang="fr-M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343895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366D3-E3B3-432A-8347-3A87F5AFDE97}" type="datetimeFigureOut">
              <a:rPr lang="fr-MA" smtClean="0"/>
              <a:t>17/09/2020</a:t>
            </a:fld>
            <a:endParaRPr lang="fr-MA"/>
          </a:p>
        </p:txBody>
      </p:sp>
      <p:sp>
        <p:nvSpPr>
          <p:cNvPr id="5" name="Footer Placeholder 4"/>
          <p:cNvSpPr>
            <a:spLocks noGrp="1"/>
          </p:cNvSpPr>
          <p:nvPr>
            <p:ph type="ftr" sz="quarter" idx="11"/>
          </p:nvPr>
        </p:nvSpPr>
        <p:spPr/>
        <p:txBody>
          <a:bodyPr/>
          <a:lstStyle/>
          <a:p>
            <a:endParaRPr lang="fr-M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307331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366D3-E3B3-432A-8347-3A87F5AFDE97}" type="datetimeFigureOut">
              <a:rPr lang="fr-MA" smtClean="0"/>
              <a:t>17/09/2020</a:t>
            </a:fld>
            <a:endParaRPr lang="fr-MA"/>
          </a:p>
        </p:txBody>
      </p:sp>
      <p:sp>
        <p:nvSpPr>
          <p:cNvPr id="6" name="Footer Placeholder 5"/>
          <p:cNvSpPr>
            <a:spLocks noGrp="1"/>
          </p:cNvSpPr>
          <p:nvPr>
            <p:ph type="ftr" sz="quarter" idx="11"/>
          </p:nvPr>
        </p:nvSpPr>
        <p:spPr/>
        <p:txBody>
          <a:bodyPr/>
          <a:lstStyle/>
          <a:p>
            <a:endParaRPr lang="fr-M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48198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A366D3-E3B3-432A-8347-3A87F5AFDE97}" type="datetimeFigureOut">
              <a:rPr lang="fr-MA" smtClean="0"/>
              <a:t>17/09/2020</a:t>
            </a:fld>
            <a:endParaRPr lang="fr-MA"/>
          </a:p>
        </p:txBody>
      </p:sp>
      <p:sp>
        <p:nvSpPr>
          <p:cNvPr id="8" name="Footer Placeholder 7"/>
          <p:cNvSpPr>
            <a:spLocks noGrp="1"/>
          </p:cNvSpPr>
          <p:nvPr>
            <p:ph type="ftr" sz="quarter" idx="11"/>
          </p:nvPr>
        </p:nvSpPr>
        <p:spPr/>
        <p:txBody>
          <a:bodyPr/>
          <a:lstStyle/>
          <a:p>
            <a:endParaRPr lang="fr-M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21778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366D3-E3B3-432A-8347-3A87F5AFDE97}" type="datetimeFigureOut">
              <a:rPr lang="fr-MA" smtClean="0"/>
              <a:t>17/09/2020</a:t>
            </a:fld>
            <a:endParaRPr lang="fr-MA"/>
          </a:p>
        </p:txBody>
      </p:sp>
      <p:sp>
        <p:nvSpPr>
          <p:cNvPr id="4" name="Footer Placeholder 3"/>
          <p:cNvSpPr>
            <a:spLocks noGrp="1"/>
          </p:cNvSpPr>
          <p:nvPr>
            <p:ph type="ftr" sz="quarter" idx="11"/>
          </p:nvPr>
        </p:nvSpPr>
        <p:spPr/>
        <p:txBody>
          <a:bodyPr/>
          <a:lstStyle/>
          <a:p>
            <a:endParaRPr lang="fr-M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97471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66D3-E3B3-432A-8347-3A87F5AFDE97}" type="datetimeFigureOut">
              <a:rPr lang="fr-MA" smtClean="0"/>
              <a:t>17/09/2020</a:t>
            </a:fld>
            <a:endParaRPr lang="fr-MA"/>
          </a:p>
        </p:txBody>
      </p:sp>
      <p:sp>
        <p:nvSpPr>
          <p:cNvPr id="3" name="Footer Placeholder 2"/>
          <p:cNvSpPr>
            <a:spLocks noGrp="1"/>
          </p:cNvSpPr>
          <p:nvPr>
            <p:ph type="ftr" sz="quarter" idx="11"/>
          </p:nvPr>
        </p:nvSpPr>
        <p:spPr/>
        <p:txBody>
          <a:bodyPr/>
          <a:lstStyle/>
          <a:p>
            <a:endParaRPr lang="fr-M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50918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366D3-E3B3-432A-8347-3A87F5AFDE97}" type="datetimeFigureOut">
              <a:rPr lang="fr-MA" smtClean="0"/>
              <a:t>17/09/2020</a:t>
            </a:fld>
            <a:endParaRPr lang="fr-MA"/>
          </a:p>
        </p:txBody>
      </p:sp>
      <p:sp>
        <p:nvSpPr>
          <p:cNvPr id="6" name="Footer Placeholder 5"/>
          <p:cNvSpPr>
            <a:spLocks noGrp="1"/>
          </p:cNvSpPr>
          <p:nvPr>
            <p:ph type="ftr" sz="quarter" idx="11"/>
          </p:nvPr>
        </p:nvSpPr>
        <p:spPr/>
        <p:txBody>
          <a:bodyPr/>
          <a:lstStyle/>
          <a:p>
            <a:endParaRPr lang="fr-M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117680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366D3-E3B3-432A-8347-3A87F5AFDE97}" type="datetimeFigureOut">
              <a:rPr lang="fr-MA" smtClean="0"/>
              <a:t>17/09/2020</a:t>
            </a:fld>
            <a:endParaRPr lang="fr-MA"/>
          </a:p>
        </p:txBody>
      </p:sp>
      <p:sp>
        <p:nvSpPr>
          <p:cNvPr id="6" name="Footer Placeholder 5"/>
          <p:cNvSpPr>
            <a:spLocks noGrp="1"/>
          </p:cNvSpPr>
          <p:nvPr>
            <p:ph type="ftr" sz="quarter" idx="11"/>
          </p:nvPr>
        </p:nvSpPr>
        <p:spPr/>
        <p:txBody>
          <a:bodyPr/>
          <a:lstStyle/>
          <a:p>
            <a:endParaRPr lang="fr-M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44AC2-15C4-4909-A5C1-3D8A9F8042BB}" type="slidenum">
              <a:rPr lang="fr-MA" smtClean="0"/>
              <a:t>‹#›</a:t>
            </a:fld>
            <a:endParaRPr lang="fr-MA"/>
          </a:p>
        </p:txBody>
      </p:sp>
    </p:spTree>
    <p:extLst>
      <p:ext uri="{BB962C8B-B14F-4D97-AF65-F5344CB8AC3E}">
        <p14:creationId xmlns:p14="http://schemas.microsoft.com/office/powerpoint/2010/main" val="255686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A366D3-E3B3-432A-8347-3A87F5AFDE97}" type="datetimeFigureOut">
              <a:rPr lang="fr-MA" smtClean="0"/>
              <a:t>17/09/2020</a:t>
            </a:fld>
            <a:endParaRPr lang="fr-M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M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C44AC2-15C4-4909-A5C1-3D8A9F8042BB}" type="slidenum">
              <a:rPr lang="fr-MA" smtClean="0"/>
              <a:t>‹#›</a:t>
            </a:fld>
            <a:endParaRPr lang="fr-MA"/>
          </a:p>
        </p:txBody>
      </p:sp>
    </p:spTree>
    <p:extLst>
      <p:ext uri="{BB962C8B-B14F-4D97-AF65-F5344CB8AC3E}">
        <p14:creationId xmlns:p14="http://schemas.microsoft.com/office/powerpoint/2010/main" val="250165208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318F-B63C-4725-91E1-D031F37B5AA0}"/>
              </a:ext>
            </a:extLst>
          </p:cNvPr>
          <p:cNvSpPr>
            <a:spLocks noGrp="1"/>
          </p:cNvSpPr>
          <p:nvPr>
            <p:ph type="ctrTitle"/>
          </p:nvPr>
        </p:nvSpPr>
        <p:spPr/>
        <p:txBody>
          <a:bodyPr>
            <a:normAutofit fontScale="90000"/>
          </a:bodyPr>
          <a:lstStyle/>
          <a:p>
            <a:pPr algn="ctr">
              <a:lnSpc>
                <a:spcPct val="107000"/>
              </a:lnSpc>
              <a:spcAft>
                <a:spcPts val="800"/>
              </a:spcAft>
            </a:pPr>
            <a:r>
              <a:rPr lang="fr-MA" sz="4400" b="1" dirty="0">
                <a:solidFill>
                  <a:srgbClr val="548DD4"/>
                </a:solidFill>
                <a:effectLst/>
                <a:latin typeface="Times New Roman" panose="02020603050405020304" pitchFamily="18" charset="0"/>
                <a:ea typeface="Times New Roman" panose="02020603050405020304" pitchFamily="18" charset="0"/>
                <a:cs typeface="Arial" panose="020B0604020202020204" pitchFamily="34" charset="0"/>
              </a:rPr>
              <a:t>REALISATION D’UN SITE E-commerce</a:t>
            </a:r>
            <a:br>
              <a:rPr lang="fr-MA" sz="4400" dirty="0">
                <a:effectLst/>
                <a:latin typeface="Calibri" panose="020F0502020204030204" pitchFamily="34" charset="0"/>
                <a:ea typeface="Times New Roman" panose="02020603050405020304" pitchFamily="18" charset="0"/>
                <a:cs typeface="Arial" panose="020B0604020202020204" pitchFamily="34" charset="0"/>
              </a:rPr>
            </a:br>
            <a:r>
              <a:rPr lang="fr-MA" sz="4400" dirty="0">
                <a:effectLst/>
                <a:latin typeface="Times New Roman" panose="02020603050405020304" pitchFamily="18" charset="0"/>
                <a:ea typeface="Times New Roman" panose="02020603050405020304" pitchFamily="18" charset="0"/>
                <a:cs typeface="Arial" panose="020B0604020202020204" pitchFamily="34" charset="0"/>
              </a:rPr>
              <a:t> </a:t>
            </a:r>
            <a:br>
              <a:rPr lang="fr-MA" sz="4400" dirty="0">
                <a:effectLst/>
                <a:latin typeface="Calibri" panose="020F0502020204030204" pitchFamily="34" charset="0"/>
                <a:ea typeface="Times New Roman" panose="02020603050405020304" pitchFamily="18" charset="0"/>
                <a:cs typeface="Arial" panose="020B0604020202020204" pitchFamily="34" charset="0"/>
              </a:rPr>
            </a:br>
            <a:r>
              <a:rPr lang="fr-MA" sz="4400" b="1" dirty="0">
                <a:solidFill>
                  <a:srgbClr val="548DD4"/>
                </a:solidFill>
                <a:effectLst/>
                <a:latin typeface="Times New Roman" panose="02020603050405020304" pitchFamily="18" charset="0"/>
                <a:ea typeface="Times New Roman" panose="02020603050405020304" pitchFamily="18" charset="0"/>
                <a:cs typeface="Arial" panose="020B0604020202020204" pitchFamily="34" charset="0"/>
              </a:rPr>
              <a:t>de vente de livres</a:t>
            </a:r>
            <a:br>
              <a:rPr lang="fr-MA" sz="1800" dirty="0">
                <a:effectLst/>
                <a:latin typeface="Calibri" panose="020F0502020204030204" pitchFamily="34" charset="0"/>
                <a:ea typeface="Times New Roman" panose="02020603050405020304" pitchFamily="18" charset="0"/>
                <a:cs typeface="Arial" panose="020B0604020202020204" pitchFamily="34" charset="0"/>
              </a:rPr>
            </a:br>
            <a:endParaRPr lang="fr-MA" dirty="0"/>
          </a:p>
        </p:txBody>
      </p:sp>
      <p:sp>
        <p:nvSpPr>
          <p:cNvPr id="3" name="Subtitle 2">
            <a:extLst>
              <a:ext uri="{FF2B5EF4-FFF2-40B4-BE49-F238E27FC236}">
                <a16:creationId xmlns:a16="http://schemas.microsoft.com/office/drawing/2014/main" id="{E6A5630B-0DA3-45DA-9237-C54C025C0979}"/>
              </a:ext>
            </a:extLst>
          </p:cNvPr>
          <p:cNvSpPr>
            <a:spLocks noGrp="1"/>
          </p:cNvSpPr>
          <p:nvPr>
            <p:ph type="subTitle" idx="1"/>
          </p:nvPr>
        </p:nvSpPr>
        <p:spPr/>
        <p:txBody>
          <a:bodyPr/>
          <a:lstStyle/>
          <a:p>
            <a:pPr algn="r"/>
            <a:r>
              <a:rPr lang="fr-MA" b="1" dirty="0" err="1"/>
              <a:t>Realisé</a:t>
            </a:r>
            <a:r>
              <a:rPr lang="fr-MA" b="1" dirty="0"/>
              <a:t> par : </a:t>
            </a:r>
            <a:r>
              <a:rPr lang="fr-MA" dirty="0"/>
              <a:t>KHZAMI EL </a:t>
            </a:r>
            <a:r>
              <a:rPr lang="fr-MA" dirty="0" err="1"/>
              <a:t>Ghalia</a:t>
            </a:r>
            <a:endParaRPr lang="fr-MA" dirty="0"/>
          </a:p>
          <a:p>
            <a:pPr algn="r"/>
            <a:r>
              <a:rPr lang="fr-MA" b="1" dirty="0" err="1"/>
              <a:t>Enacdré</a:t>
            </a:r>
            <a:r>
              <a:rPr lang="fr-MA" b="1" dirty="0"/>
              <a:t> par :</a:t>
            </a:r>
            <a:r>
              <a:rPr lang="fr-MA" dirty="0"/>
              <a:t> Mme FAOUZI Meryem</a:t>
            </a:r>
          </a:p>
        </p:txBody>
      </p:sp>
    </p:spTree>
    <p:extLst>
      <p:ext uri="{BB962C8B-B14F-4D97-AF65-F5344CB8AC3E}">
        <p14:creationId xmlns:p14="http://schemas.microsoft.com/office/powerpoint/2010/main" val="23569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E8A1B7-69EE-44EE-A666-511CC9C74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83440" cy="8666112"/>
          </a:xfrm>
          <a:prstGeom prst="rect">
            <a:avLst/>
          </a:prstGeom>
        </p:spPr>
      </p:pic>
    </p:spTree>
    <p:extLst>
      <p:ext uri="{BB962C8B-B14F-4D97-AF65-F5344CB8AC3E}">
        <p14:creationId xmlns:p14="http://schemas.microsoft.com/office/powerpoint/2010/main" val="122906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1832-4390-4C8B-8041-72D3E173C32F}"/>
              </a:ext>
            </a:extLst>
          </p:cNvPr>
          <p:cNvSpPr>
            <a:spLocks noGrp="1"/>
          </p:cNvSpPr>
          <p:nvPr>
            <p:ph type="title"/>
          </p:nvPr>
        </p:nvSpPr>
        <p:spPr/>
        <p:txBody>
          <a:bodyPr/>
          <a:lstStyle/>
          <a:p>
            <a:r>
              <a:rPr lang="fr-MA" dirty="0"/>
              <a:t>Plan</a:t>
            </a:r>
          </a:p>
        </p:txBody>
      </p:sp>
      <p:sp>
        <p:nvSpPr>
          <p:cNvPr id="3" name="Content Placeholder 2">
            <a:extLst>
              <a:ext uri="{FF2B5EF4-FFF2-40B4-BE49-F238E27FC236}">
                <a16:creationId xmlns:a16="http://schemas.microsoft.com/office/drawing/2014/main" id="{55A1569D-F8CE-4A4B-82D5-D1037B4DC32C}"/>
              </a:ext>
            </a:extLst>
          </p:cNvPr>
          <p:cNvSpPr>
            <a:spLocks noGrp="1"/>
          </p:cNvSpPr>
          <p:nvPr>
            <p:ph idx="1"/>
          </p:nvPr>
        </p:nvSpPr>
        <p:spPr/>
        <p:txBody>
          <a:bodyPr/>
          <a:lstStyle/>
          <a:p>
            <a:r>
              <a:rPr lang="fr-MA" dirty="0"/>
              <a:t>Choix du projet</a:t>
            </a:r>
          </a:p>
          <a:p>
            <a:r>
              <a:rPr lang="fr-MA" dirty="0"/>
              <a:t>Conception du projet</a:t>
            </a:r>
          </a:p>
          <a:p>
            <a:r>
              <a:rPr lang="fr-MA" dirty="0"/>
              <a:t>Réalisation du projet</a:t>
            </a:r>
          </a:p>
          <a:p>
            <a:r>
              <a:rPr lang="fr-MA" dirty="0"/>
              <a:t>Conclusion</a:t>
            </a:r>
          </a:p>
          <a:p>
            <a:endParaRPr lang="fr-MA" dirty="0"/>
          </a:p>
        </p:txBody>
      </p:sp>
    </p:spTree>
    <p:extLst>
      <p:ext uri="{BB962C8B-B14F-4D97-AF65-F5344CB8AC3E}">
        <p14:creationId xmlns:p14="http://schemas.microsoft.com/office/powerpoint/2010/main" val="243922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5E12-34A7-4A17-8D29-31DA595C64C9}"/>
              </a:ext>
            </a:extLst>
          </p:cNvPr>
          <p:cNvSpPr>
            <a:spLocks noGrp="1"/>
          </p:cNvSpPr>
          <p:nvPr>
            <p:ph type="title"/>
          </p:nvPr>
        </p:nvSpPr>
        <p:spPr/>
        <p:txBody>
          <a:bodyPr/>
          <a:lstStyle/>
          <a:p>
            <a:r>
              <a:rPr lang="fr-MA" dirty="0"/>
              <a:t>Choix du projet</a:t>
            </a:r>
          </a:p>
        </p:txBody>
      </p:sp>
      <p:sp>
        <p:nvSpPr>
          <p:cNvPr id="3" name="Content Placeholder 2">
            <a:extLst>
              <a:ext uri="{FF2B5EF4-FFF2-40B4-BE49-F238E27FC236}">
                <a16:creationId xmlns:a16="http://schemas.microsoft.com/office/drawing/2014/main" id="{638BCE95-5481-4F89-A083-E743A10A4A57}"/>
              </a:ext>
            </a:extLst>
          </p:cNvPr>
          <p:cNvSpPr>
            <a:spLocks noGrp="1"/>
          </p:cNvSpPr>
          <p:nvPr>
            <p:ph idx="1"/>
          </p:nvPr>
        </p:nvSpPr>
        <p:spPr/>
        <p:txBody>
          <a:bodyPr/>
          <a:lstStyle/>
          <a:p>
            <a:r>
              <a:rPr lang="fr-MA" b="1" dirty="0">
                <a:latin typeface="Times New Roman" panose="02020603050405020304" pitchFamily="18" charset="0"/>
                <a:cs typeface="Times New Roman" panose="02020603050405020304" pitchFamily="18" charset="0"/>
              </a:rPr>
              <a:t>Parmi les sites les plus demandés au marché : </a:t>
            </a:r>
            <a:r>
              <a:rPr lang="fr-FR" b="0" i="0" dirty="0">
                <a:solidFill>
                  <a:srgbClr val="1F384B"/>
                </a:solidFill>
                <a:effectLst/>
                <a:latin typeface="Times New Roman" panose="02020603050405020304" pitchFamily="18" charset="0"/>
                <a:cs typeface="Times New Roman" panose="02020603050405020304" pitchFamily="18" charset="0"/>
              </a:rPr>
              <a:t> puisque le magasinage en ligne croît rapidement , donc le commerce électronique devient une nécessité pour les détaillants et même pour les compagnies interentreprises.</a:t>
            </a:r>
            <a:endParaRPr lang="fr-MA" b="0" i="0" dirty="0">
              <a:solidFill>
                <a:srgbClr val="1F384B"/>
              </a:solidFill>
              <a:effectLst/>
              <a:latin typeface="Times New Roman" panose="02020603050405020304" pitchFamily="18" charset="0"/>
              <a:cs typeface="Times New Roman" panose="02020603050405020304" pitchFamily="18" charset="0"/>
            </a:endParaRPr>
          </a:p>
          <a:p>
            <a:r>
              <a:rPr lang="fr-MA" b="1" dirty="0">
                <a:solidFill>
                  <a:srgbClr val="1F384B"/>
                </a:solidFill>
                <a:latin typeface="Times New Roman" panose="02020603050405020304" pitchFamily="18" charset="0"/>
                <a:cs typeface="Times New Roman" panose="02020603050405020304" pitchFamily="18" charset="0"/>
              </a:rPr>
              <a:t>Appliquer et améliorer mes connaissances acquises : </a:t>
            </a:r>
            <a:r>
              <a:rPr lang="fr-MA" dirty="0">
                <a:solidFill>
                  <a:srgbClr val="1F384B"/>
                </a:solidFill>
                <a:latin typeface="Times New Roman" panose="02020603050405020304" pitchFamily="18" charset="0"/>
                <a:cs typeface="Times New Roman" panose="02020603050405020304" pitchFamily="18" charset="0"/>
              </a:rPr>
              <a:t>Un tel projet permet à l’administrateur et le client plusieurs opérations à faire, automatiquement , il y aura plusieurs tâches à faire côté </a:t>
            </a:r>
            <a:r>
              <a:rPr lang="fr-MA" dirty="0" err="1">
                <a:solidFill>
                  <a:srgbClr val="1F384B"/>
                </a:solidFill>
                <a:latin typeface="Times New Roman" panose="02020603050405020304" pitchFamily="18" charset="0"/>
                <a:cs typeface="Times New Roman" panose="02020603050405020304" pitchFamily="18" charset="0"/>
              </a:rPr>
              <a:t>developpement</a:t>
            </a:r>
            <a:r>
              <a:rPr lang="fr-MA" dirty="0">
                <a:solidFill>
                  <a:srgbClr val="1F384B"/>
                </a:solidFill>
                <a:latin typeface="Times New Roman" panose="02020603050405020304" pitchFamily="18" charset="0"/>
                <a:cs typeface="Times New Roman" panose="02020603050405020304" pitchFamily="18" charset="0"/>
              </a:rPr>
              <a:t>.</a:t>
            </a:r>
            <a:endParaRPr lang="fr-MA" b="1" dirty="0">
              <a:latin typeface="Times New Roman" panose="02020603050405020304" pitchFamily="18" charset="0"/>
              <a:cs typeface="Times New Roman" panose="02020603050405020304" pitchFamily="18" charset="0"/>
            </a:endParaRPr>
          </a:p>
          <a:p>
            <a:pPr marL="0" indent="0">
              <a:buNone/>
            </a:pPr>
            <a:endParaRPr lang="fr-MA" dirty="0"/>
          </a:p>
          <a:p>
            <a:pPr marL="0" indent="0">
              <a:buNone/>
            </a:pPr>
            <a:endParaRPr lang="fr-MA" dirty="0"/>
          </a:p>
        </p:txBody>
      </p:sp>
    </p:spTree>
    <p:extLst>
      <p:ext uri="{BB962C8B-B14F-4D97-AF65-F5344CB8AC3E}">
        <p14:creationId xmlns:p14="http://schemas.microsoft.com/office/powerpoint/2010/main" val="137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C10F-63B5-4263-B6E8-FD7697F30746}"/>
              </a:ext>
            </a:extLst>
          </p:cNvPr>
          <p:cNvSpPr>
            <a:spLocks noGrp="1"/>
          </p:cNvSpPr>
          <p:nvPr>
            <p:ph type="title"/>
          </p:nvPr>
        </p:nvSpPr>
        <p:spPr/>
        <p:txBody>
          <a:bodyPr/>
          <a:lstStyle/>
          <a:p>
            <a:r>
              <a:rPr lang="fr-MA" dirty="0"/>
              <a:t>Conception du projet</a:t>
            </a:r>
          </a:p>
        </p:txBody>
      </p:sp>
      <p:sp>
        <p:nvSpPr>
          <p:cNvPr id="3" name="Content Placeholder 2">
            <a:extLst>
              <a:ext uri="{FF2B5EF4-FFF2-40B4-BE49-F238E27FC236}">
                <a16:creationId xmlns:a16="http://schemas.microsoft.com/office/drawing/2014/main" id="{60F43750-41CE-4C37-9DFB-104A31297383}"/>
              </a:ext>
            </a:extLst>
          </p:cNvPr>
          <p:cNvSpPr>
            <a:spLocks noGrp="1"/>
          </p:cNvSpPr>
          <p:nvPr>
            <p:ph idx="1"/>
          </p:nvPr>
        </p:nvSpPr>
        <p:spPr>
          <a:xfrm>
            <a:off x="2345372" y="1264555"/>
            <a:ext cx="8915400" cy="3777622"/>
          </a:xfrm>
        </p:spPr>
        <p:txBody>
          <a:bodyPr/>
          <a:lstStyle/>
          <a:p>
            <a:r>
              <a:rPr lang="fr-MA" dirty="0"/>
              <a:t>Diagramme de classe :</a:t>
            </a:r>
          </a:p>
        </p:txBody>
      </p:sp>
      <p:pic>
        <p:nvPicPr>
          <p:cNvPr id="8" name="Picture 7">
            <a:extLst>
              <a:ext uri="{FF2B5EF4-FFF2-40B4-BE49-F238E27FC236}">
                <a16:creationId xmlns:a16="http://schemas.microsoft.com/office/drawing/2014/main" id="{A2414E46-51A7-4087-854E-FDD430BAE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1778000"/>
            <a:ext cx="6477000" cy="5080000"/>
          </a:xfrm>
          <a:prstGeom prst="rect">
            <a:avLst/>
          </a:prstGeom>
        </p:spPr>
      </p:pic>
    </p:spTree>
    <p:extLst>
      <p:ext uri="{BB962C8B-B14F-4D97-AF65-F5344CB8AC3E}">
        <p14:creationId xmlns:p14="http://schemas.microsoft.com/office/powerpoint/2010/main" val="130518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C10F-63B5-4263-B6E8-FD7697F30746}"/>
              </a:ext>
            </a:extLst>
          </p:cNvPr>
          <p:cNvSpPr>
            <a:spLocks noGrp="1"/>
          </p:cNvSpPr>
          <p:nvPr>
            <p:ph type="title"/>
          </p:nvPr>
        </p:nvSpPr>
        <p:spPr/>
        <p:txBody>
          <a:bodyPr/>
          <a:lstStyle/>
          <a:p>
            <a:r>
              <a:rPr lang="fr-MA" dirty="0"/>
              <a:t>Conception du projet</a:t>
            </a:r>
          </a:p>
        </p:txBody>
      </p:sp>
      <p:sp>
        <p:nvSpPr>
          <p:cNvPr id="3" name="Content Placeholder 2">
            <a:extLst>
              <a:ext uri="{FF2B5EF4-FFF2-40B4-BE49-F238E27FC236}">
                <a16:creationId xmlns:a16="http://schemas.microsoft.com/office/drawing/2014/main" id="{60F43750-41CE-4C37-9DFB-104A31297383}"/>
              </a:ext>
            </a:extLst>
          </p:cNvPr>
          <p:cNvSpPr>
            <a:spLocks noGrp="1"/>
          </p:cNvSpPr>
          <p:nvPr>
            <p:ph idx="1"/>
          </p:nvPr>
        </p:nvSpPr>
        <p:spPr>
          <a:xfrm>
            <a:off x="2345372" y="1264555"/>
            <a:ext cx="8915400" cy="3777622"/>
          </a:xfrm>
        </p:spPr>
        <p:txBody>
          <a:bodyPr/>
          <a:lstStyle/>
          <a:p>
            <a:r>
              <a:rPr lang="fr-MA" dirty="0"/>
              <a:t>Diagramme de cas d’utilisation :</a:t>
            </a:r>
          </a:p>
        </p:txBody>
      </p:sp>
      <p:pic>
        <p:nvPicPr>
          <p:cNvPr id="10" name="Picture 9">
            <a:extLst>
              <a:ext uri="{FF2B5EF4-FFF2-40B4-BE49-F238E27FC236}">
                <a16:creationId xmlns:a16="http://schemas.microsoft.com/office/drawing/2014/main" id="{EE26816B-52A5-40DF-8EFC-D6EFEA7EB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325" y="1684655"/>
            <a:ext cx="4705350" cy="4972050"/>
          </a:xfrm>
          <a:prstGeom prst="rect">
            <a:avLst/>
          </a:prstGeom>
        </p:spPr>
      </p:pic>
    </p:spTree>
    <p:extLst>
      <p:ext uri="{BB962C8B-B14F-4D97-AF65-F5344CB8AC3E}">
        <p14:creationId xmlns:p14="http://schemas.microsoft.com/office/powerpoint/2010/main" val="234210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C10F-63B5-4263-B6E8-FD7697F30746}"/>
              </a:ext>
            </a:extLst>
          </p:cNvPr>
          <p:cNvSpPr>
            <a:spLocks noGrp="1"/>
          </p:cNvSpPr>
          <p:nvPr>
            <p:ph type="title"/>
          </p:nvPr>
        </p:nvSpPr>
        <p:spPr/>
        <p:txBody>
          <a:bodyPr/>
          <a:lstStyle/>
          <a:p>
            <a:r>
              <a:rPr lang="fr-MA" dirty="0"/>
              <a:t>Conception du projet</a:t>
            </a:r>
          </a:p>
        </p:txBody>
      </p:sp>
      <p:sp>
        <p:nvSpPr>
          <p:cNvPr id="3" name="Content Placeholder 2">
            <a:extLst>
              <a:ext uri="{FF2B5EF4-FFF2-40B4-BE49-F238E27FC236}">
                <a16:creationId xmlns:a16="http://schemas.microsoft.com/office/drawing/2014/main" id="{60F43750-41CE-4C37-9DFB-104A31297383}"/>
              </a:ext>
            </a:extLst>
          </p:cNvPr>
          <p:cNvSpPr>
            <a:spLocks noGrp="1"/>
          </p:cNvSpPr>
          <p:nvPr>
            <p:ph idx="1"/>
          </p:nvPr>
        </p:nvSpPr>
        <p:spPr>
          <a:xfrm>
            <a:off x="2345372" y="1264555"/>
            <a:ext cx="8915400" cy="3777622"/>
          </a:xfrm>
        </p:spPr>
        <p:txBody>
          <a:bodyPr/>
          <a:lstStyle/>
          <a:p>
            <a:r>
              <a:rPr lang="fr-MA" dirty="0"/>
              <a:t>Diagramme de séquence:</a:t>
            </a:r>
          </a:p>
        </p:txBody>
      </p:sp>
      <p:pic>
        <p:nvPicPr>
          <p:cNvPr id="5" name="Picture 4">
            <a:extLst>
              <a:ext uri="{FF2B5EF4-FFF2-40B4-BE49-F238E27FC236}">
                <a16:creationId xmlns:a16="http://schemas.microsoft.com/office/drawing/2014/main" id="{AEF03C8C-21D1-42ED-8CAB-1DCE3A78F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185" y="1905000"/>
            <a:ext cx="4169146" cy="4813935"/>
          </a:xfrm>
          <a:prstGeom prst="rect">
            <a:avLst/>
          </a:prstGeom>
        </p:spPr>
      </p:pic>
    </p:spTree>
    <p:extLst>
      <p:ext uri="{BB962C8B-B14F-4D97-AF65-F5344CB8AC3E}">
        <p14:creationId xmlns:p14="http://schemas.microsoft.com/office/powerpoint/2010/main" val="163033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F609-983B-4A92-B814-22298A4D32EB}"/>
              </a:ext>
            </a:extLst>
          </p:cNvPr>
          <p:cNvSpPr>
            <a:spLocks noGrp="1"/>
          </p:cNvSpPr>
          <p:nvPr>
            <p:ph type="title"/>
          </p:nvPr>
        </p:nvSpPr>
        <p:spPr/>
        <p:txBody>
          <a:bodyPr/>
          <a:lstStyle/>
          <a:p>
            <a:r>
              <a:rPr lang="fr-MA" dirty="0"/>
              <a:t>Langages et outils utilisés</a:t>
            </a:r>
          </a:p>
        </p:txBody>
      </p:sp>
      <p:pic>
        <p:nvPicPr>
          <p:cNvPr id="5" name="Content Placeholder 4">
            <a:extLst>
              <a:ext uri="{FF2B5EF4-FFF2-40B4-BE49-F238E27FC236}">
                <a16:creationId xmlns:a16="http://schemas.microsoft.com/office/drawing/2014/main" id="{3042E381-90C4-4E39-B4AA-EE2AC26CEB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0622" y="3826939"/>
            <a:ext cx="3028950" cy="1832182"/>
          </a:xfrm>
        </p:spPr>
      </p:pic>
      <p:pic>
        <p:nvPicPr>
          <p:cNvPr id="7" name="Picture 6">
            <a:extLst>
              <a:ext uri="{FF2B5EF4-FFF2-40B4-BE49-F238E27FC236}">
                <a16:creationId xmlns:a16="http://schemas.microsoft.com/office/drawing/2014/main" id="{7B0C1979-A49C-4E27-9079-3CB711AF9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455" y="1640674"/>
            <a:ext cx="4018446" cy="4018446"/>
          </a:xfrm>
          <a:prstGeom prst="rect">
            <a:avLst/>
          </a:prstGeom>
        </p:spPr>
      </p:pic>
      <p:pic>
        <p:nvPicPr>
          <p:cNvPr id="9" name="Picture 8">
            <a:extLst>
              <a:ext uri="{FF2B5EF4-FFF2-40B4-BE49-F238E27FC236}">
                <a16:creationId xmlns:a16="http://schemas.microsoft.com/office/drawing/2014/main" id="{499EEBCB-0A3D-4811-BEE1-00853CB14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8110" y="4220815"/>
            <a:ext cx="2077552" cy="1438305"/>
          </a:xfrm>
          <a:prstGeom prst="rect">
            <a:avLst/>
          </a:prstGeom>
        </p:spPr>
      </p:pic>
      <p:pic>
        <p:nvPicPr>
          <p:cNvPr id="11" name="Picture 10">
            <a:extLst>
              <a:ext uri="{FF2B5EF4-FFF2-40B4-BE49-F238E27FC236}">
                <a16:creationId xmlns:a16="http://schemas.microsoft.com/office/drawing/2014/main" id="{44AE6F32-326E-4FC8-877F-3CF02716F5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074" y="1817715"/>
            <a:ext cx="3664364" cy="1832182"/>
          </a:xfrm>
          <a:prstGeom prst="rect">
            <a:avLst/>
          </a:prstGeom>
        </p:spPr>
      </p:pic>
    </p:spTree>
    <p:extLst>
      <p:ext uri="{BB962C8B-B14F-4D97-AF65-F5344CB8AC3E}">
        <p14:creationId xmlns:p14="http://schemas.microsoft.com/office/powerpoint/2010/main" val="208953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A17D52-4126-4596-862C-DA0C77D9382B}"/>
              </a:ext>
            </a:extLst>
          </p:cNvPr>
          <p:cNvSpPr>
            <a:spLocks noGrp="1"/>
          </p:cNvSpPr>
          <p:nvPr>
            <p:ph type="ctrTitle"/>
          </p:nvPr>
        </p:nvSpPr>
        <p:spPr>
          <a:xfrm>
            <a:off x="1796733" y="1529080"/>
            <a:ext cx="8915399" cy="2262781"/>
          </a:xfrm>
        </p:spPr>
        <p:txBody>
          <a:bodyPr/>
          <a:lstStyle/>
          <a:p>
            <a:pPr algn="ctr"/>
            <a:r>
              <a:rPr lang="fr-MA" dirty="0"/>
              <a:t>REALISATION</a:t>
            </a:r>
          </a:p>
        </p:txBody>
      </p:sp>
    </p:spTree>
    <p:extLst>
      <p:ext uri="{BB962C8B-B14F-4D97-AF65-F5344CB8AC3E}">
        <p14:creationId xmlns:p14="http://schemas.microsoft.com/office/powerpoint/2010/main" val="407786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FFC3-8509-4C99-B823-5AC919D235F1}"/>
              </a:ext>
            </a:extLst>
          </p:cNvPr>
          <p:cNvSpPr>
            <a:spLocks noGrp="1"/>
          </p:cNvSpPr>
          <p:nvPr>
            <p:ph type="title"/>
          </p:nvPr>
        </p:nvSpPr>
        <p:spPr/>
        <p:txBody>
          <a:bodyPr/>
          <a:lstStyle/>
          <a:p>
            <a:r>
              <a:rPr lang="fr-MA" dirty="0"/>
              <a:t>Conclusion</a:t>
            </a:r>
          </a:p>
        </p:txBody>
      </p:sp>
      <p:sp>
        <p:nvSpPr>
          <p:cNvPr id="3" name="Content Placeholder 2">
            <a:extLst>
              <a:ext uri="{FF2B5EF4-FFF2-40B4-BE49-F238E27FC236}">
                <a16:creationId xmlns:a16="http://schemas.microsoft.com/office/drawing/2014/main" id="{99039556-A4EB-45FE-ADD6-F09FFADE34B1}"/>
              </a:ext>
            </a:extLst>
          </p:cNvPr>
          <p:cNvSpPr>
            <a:spLocks noGrp="1"/>
          </p:cNvSpPr>
          <p:nvPr>
            <p:ph idx="1"/>
          </p:nvPr>
        </p:nvSpPr>
        <p:spPr/>
        <p:txBody>
          <a:bodyPr/>
          <a:lstStyle/>
          <a:p>
            <a:r>
              <a:rPr lang="fr-MA" sz="1800" dirty="0">
                <a:effectLst/>
                <a:latin typeface="Times New Roman" panose="02020603050405020304" pitchFamily="18" charset="0"/>
                <a:ea typeface="Times New Roman" panose="02020603050405020304" pitchFamily="18" charset="0"/>
                <a:cs typeface="Arial" panose="020B0604020202020204" pitchFamily="34" charset="0"/>
              </a:rPr>
              <a:t>Des améliorations pourraient aussi être apportées à ce site par exemple dans le cas d’une réelle utilisation commerciale du site, ajouter des méthodes de paiements et proposer une connexion sécurisée lors du paiement de la commande ou de la consultation du compte client grâce notamment au protocole HTTPS.</a:t>
            </a:r>
            <a:endParaRPr lang="fr-MA" sz="1800" dirty="0">
              <a:effectLst/>
              <a:latin typeface="Calibri" panose="020F0502020204030204" pitchFamily="34" charset="0"/>
              <a:ea typeface="Times New Roman" panose="02020603050405020304" pitchFamily="18" charset="0"/>
              <a:cs typeface="Arial" panose="020B0604020202020204" pitchFamily="34" charset="0"/>
            </a:endParaRPr>
          </a:p>
          <a:p>
            <a:endParaRPr lang="fr-MA" dirty="0"/>
          </a:p>
        </p:txBody>
      </p:sp>
    </p:spTree>
    <p:extLst>
      <p:ext uri="{BB962C8B-B14F-4D97-AF65-F5344CB8AC3E}">
        <p14:creationId xmlns:p14="http://schemas.microsoft.com/office/powerpoint/2010/main" val="27895818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356</TotalTime>
  <Words>183</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REALISATION D’UN SITE E-commerce   de vente de livres </vt:lpstr>
      <vt:lpstr>Plan</vt:lpstr>
      <vt:lpstr>Choix du projet</vt:lpstr>
      <vt:lpstr>Conception du projet</vt:lpstr>
      <vt:lpstr>Conception du projet</vt:lpstr>
      <vt:lpstr>Conception du projet</vt:lpstr>
      <vt:lpstr>Langages et outils utilisés</vt:lpstr>
      <vt:lpstr>REALISATION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REALISATION D’UN SITE E-commerce   de vente de livres </dc:title>
  <dc:creator>elghaliakhzami@gmail.com</dc:creator>
  <cp:lastModifiedBy>elghaliakhzami@gmail.com</cp:lastModifiedBy>
  <cp:revision>6</cp:revision>
  <dcterms:created xsi:type="dcterms:W3CDTF">2020-09-17T09:44:08Z</dcterms:created>
  <dcterms:modified xsi:type="dcterms:W3CDTF">2020-09-17T15:40:34Z</dcterms:modified>
</cp:coreProperties>
</file>