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1" r:id="rId2"/>
    <p:sldId id="311" r:id="rId3"/>
    <p:sldId id="316" r:id="rId4"/>
    <p:sldId id="317" r:id="rId5"/>
    <p:sldId id="314" r:id="rId6"/>
    <p:sldId id="31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D60"/>
    <a:srgbClr val="F1F4F5"/>
    <a:srgbClr val="718EA0"/>
    <a:srgbClr val="6C899B"/>
    <a:srgbClr val="F3F9FB"/>
    <a:srgbClr val="F9FCFD"/>
    <a:srgbClr val="23B0C3"/>
    <a:srgbClr val="146772"/>
    <a:srgbClr val="95E2EC"/>
    <a:srgbClr val="D0C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768437-B1DF-41A9-9022-8E3E9D856088}" v="785" dt="2023-06-21T11:03:54.197"/>
    <p1510:client id="{8FF274B4-9F32-4F28-A510-4644D7C87916}" v="75" dt="2023-06-21T05:24:33.923"/>
    <p1510:client id="{CEE39A56-3AFC-4294-83BE-A40290074138}" v="111" dt="2023-06-21T08:13:16.196"/>
    <p1510:client id="{F40B87F5-AD4A-4302-8522-283A8846FD04}" v="410" dt="2023-06-21T15:58:38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2" y="10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기현" userId="142a4539-f65f-4be4-b8fc-6fae897b67cf" providerId="ADAL" clId="{DFD2FE6A-D682-40B0-B78D-9BC124442201}"/>
    <pc:docChg chg="modSld">
      <pc:chgData name="김기현" userId="142a4539-f65f-4be4-b8fc-6fae897b67cf" providerId="ADAL" clId="{DFD2FE6A-D682-40B0-B78D-9BC124442201}" dt="2023-06-20T12:27:34.818" v="73" actId="1440"/>
      <pc:docMkLst>
        <pc:docMk/>
      </pc:docMkLst>
      <pc:sldChg chg="modSp mod">
        <pc:chgData name="김기현" userId="142a4539-f65f-4be4-b8fc-6fae897b67cf" providerId="ADAL" clId="{DFD2FE6A-D682-40B0-B78D-9BC124442201}" dt="2023-06-20T12:27:09.273" v="72" actId="1037"/>
        <pc:sldMkLst>
          <pc:docMk/>
          <pc:sldMk cId="3739965491" sldId="292"/>
        </pc:sldMkLst>
        <pc:picChg chg="mod">
          <ac:chgData name="김기현" userId="142a4539-f65f-4be4-b8fc-6fae897b67cf" providerId="ADAL" clId="{DFD2FE6A-D682-40B0-B78D-9BC124442201}" dt="2023-06-20T12:27:09.273" v="72" actId="1037"/>
          <ac:picMkLst>
            <pc:docMk/>
            <pc:sldMk cId="3739965491" sldId="292"/>
            <ac:picMk id="11" creationId="{40B12F87-6B15-EA1B-3C9C-B725DEFBB284}"/>
          </ac:picMkLst>
        </pc:picChg>
      </pc:sldChg>
      <pc:sldChg chg="addSp modSp mod">
        <pc:chgData name="김기현" userId="142a4539-f65f-4be4-b8fc-6fae897b67cf" providerId="ADAL" clId="{DFD2FE6A-D682-40B0-B78D-9BC124442201}" dt="2023-06-20T12:23:03.882" v="48" actId="1076"/>
        <pc:sldMkLst>
          <pc:docMk/>
          <pc:sldMk cId="3367611670" sldId="300"/>
        </pc:sldMkLst>
        <pc:spChg chg="mod">
          <ac:chgData name="김기현" userId="142a4539-f65f-4be4-b8fc-6fae897b67cf" providerId="ADAL" clId="{DFD2FE6A-D682-40B0-B78D-9BC124442201}" dt="2023-06-20T12:23:03.882" v="48" actId="1076"/>
          <ac:spMkLst>
            <pc:docMk/>
            <pc:sldMk cId="3367611670" sldId="300"/>
            <ac:spMk id="8" creationId="{E76B1555-1A7E-F72E-5C8A-D36EDF44E122}"/>
          </ac:spMkLst>
        </pc:spChg>
        <pc:spChg chg="add mod">
          <ac:chgData name="김기현" userId="142a4539-f65f-4be4-b8fc-6fae897b67cf" providerId="ADAL" clId="{DFD2FE6A-D682-40B0-B78D-9BC124442201}" dt="2023-06-20T12:22:57.671" v="46" actId="115"/>
          <ac:spMkLst>
            <pc:docMk/>
            <pc:sldMk cId="3367611670" sldId="300"/>
            <ac:spMk id="9" creationId="{59890B80-7CE7-49C3-8A70-0A422A46F593}"/>
          </ac:spMkLst>
        </pc:spChg>
      </pc:sldChg>
      <pc:sldChg chg="modSp">
        <pc:chgData name="김기현" userId="142a4539-f65f-4be4-b8fc-6fae897b67cf" providerId="ADAL" clId="{DFD2FE6A-D682-40B0-B78D-9BC124442201}" dt="2023-06-20T12:25:07.602" v="59" actId="20577"/>
        <pc:sldMkLst>
          <pc:docMk/>
          <pc:sldMk cId="669832520" sldId="308"/>
        </pc:sldMkLst>
        <pc:spChg chg="mod">
          <ac:chgData name="김기현" userId="142a4539-f65f-4be4-b8fc-6fae897b67cf" providerId="ADAL" clId="{DFD2FE6A-D682-40B0-B78D-9BC124442201}" dt="2023-06-20T12:25:07.602" v="59" actId="20577"/>
          <ac:spMkLst>
            <pc:docMk/>
            <pc:sldMk cId="669832520" sldId="308"/>
            <ac:spMk id="21" creationId="{F4B6A405-9839-2068-5237-28F08BA78BB6}"/>
          </ac:spMkLst>
        </pc:spChg>
      </pc:sldChg>
      <pc:sldChg chg="modSp">
        <pc:chgData name="김기현" userId="142a4539-f65f-4be4-b8fc-6fae897b67cf" providerId="ADAL" clId="{DFD2FE6A-D682-40B0-B78D-9BC124442201}" dt="2023-06-20T12:24:57.825" v="55" actId="20577"/>
        <pc:sldMkLst>
          <pc:docMk/>
          <pc:sldMk cId="2213079315" sldId="310"/>
        </pc:sldMkLst>
        <pc:spChg chg="mod">
          <ac:chgData name="김기현" userId="142a4539-f65f-4be4-b8fc-6fae897b67cf" providerId="ADAL" clId="{DFD2FE6A-D682-40B0-B78D-9BC124442201}" dt="2023-06-20T12:24:57.825" v="55" actId="20577"/>
          <ac:spMkLst>
            <pc:docMk/>
            <pc:sldMk cId="2213079315" sldId="310"/>
            <ac:spMk id="21" creationId="{F4B6A405-9839-2068-5237-28F08BA78BB6}"/>
          </ac:spMkLst>
        </pc:spChg>
      </pc:sldChg>
      <pc:sldChg chg="modSp mod">
        <pc:chgData name="김기현" userId="142a4539-f65f-4be4-b8fc-6fae897b67cf" providerId="ADAL" clId="{DFD2FE6A-D682-40B0-B78D-9BC124442201}" dt="2023-06-20T12:27:34.818" v="73" actId="1440"/>
        <pc:sldMkLst>
          <pc:docMk/>
          <pc:sldMk cId="2123207572" sldId="313"/>
        </pc:sldMkLst>
        <pc:picChg chg="mod">
          <ac:chgData name="김기현" userId="142a4539-f65f-4be4-b8fc-6fae897b67cf" providerId="ADAL" clId="{DFD2FE6A-D682-40B0-B78D-9BC124442201}" dt="2023-06-20T12:27:34.818" v="73" actId="1440"/>
          <ac:picMkLst>
            <pc:docMk/>
            <pc:sldMk cId="2123207572" sldId="313"/>
            <ac:picMk id="14" creationId="{6739E84C-8C15-62D9-0C5D-E50172DAFE3A}"/>
          </ac:picMkLst>
        </pc:picChg>
      </pc:sldChg>
    </pc:docChg>
  </pc:docChgLst>
  <pc:docChgLst>
    <pc:chgData name="kb980723@sju.ac.kr" userId="142a4539-f65f-4be4-b8fc-6fae897b67cf" providerId="ADAL" clId="{F40B87F5-AD4A-4302-8522-283A8846FD04}"/>
    <pc:docChg chg="undo custSel addSld delSld modSld sldOrd">
      <pc:chgData name="kb980723@sju.ac.kr" userId="142a4539-f65f-4be4-b8fc-6fae897b67cf" providerId="ADAL" clId="{F40B87F5-AD4A-4302-8522-283A8846FD04}" dt="2023-06-21T16:00:39.988" v="2040" actId="20577"/>
      <pc:docMkLst>
        <pc:docMk/>
      </pc:docMkLst>
      <pc:sldChg chg="del">
        <pc:chgData name="kb980723@sju.ac.kr" userId="142a4539-f65f-4be4-b8fc-6fae897b67cf" providerId="ADAL" clId="{F40B87F5-AD4A-4302-8522-283A8846FD04}" dt="2023-06-21T15:25:53.785" v="210" actId="47"/>
        <pc:sldMkLst>
          <pc:docMk/>
          <pc:sldMk cId="3739965491" sldId="292"/>
        </pc:sldMkLst>
      </pc:sldChg>
      <pc:sldChg chg="del">
        <pc:chgData name="kb980723@sju.ac.kr" userId="142a4539-f65f-4be4-b8fc-6fae897b67cf" providerId="ADAL" clId="{F40B87F5-AD4A-4302-8522-283A8846FD04}" dt="2023-06-21T15:43:09.322" v="1014" actId="47"/>
        <pc:sldMkLst>
          <pc:docMk/>
          <pc:sldMk cId="2839244205" sldId="302"/>
        </pc:sldMkLst>
      </pc:sldChg>
      <pc:sldChg chg="addSp delSp modSp mod">
        <pc:chgData name="kb980723@sju.ac.kr" userId="142a4539-f65f-4be4-b8fc-6fae897b67cf" providerId="ADAL" clId="{F40B87F5-AD4A-4302-8522-283A8846FD04}" dt="2023-06-21T15:25:47.500" v="208" actId="478"/>
        <pc:sldMkLst>
          <pc:docMk/>
          <pc:sldMk cId="1339907255" sldId="311"/>
        </pc:sldMkLst>
        <pc:spChg chg="mod">
          <ac:chgData name="kb980723@sju.ac.kr" userId="142a4539-f65f-4be4-b8fc-6fae897b67cf" providerId="ADAL" clId="{F40B87F5-AD4A-4302-8522-283A8846FD04}" dt="2023-06-21T14:31:21.131" v="26" actId="1076"/>
          <ac:spMkLst>
            <pc:docMk/>
            <pc:sldMk cId="1339907255" sldId="311"/>
            <ac:spMk id="4" creationId="{6AC3C505-6302-31B2-7534-BB9158D10AF5}"/>
          </ac:spMkLst>
        </pc:spChg>
        <pc:spChg chg="mod">
          <ac:chgData name="kb980723@sju.ac.kr" userId="142a4539-f65f-4be4-b8fc-6fae897b67cf" providerId="ADAL" clId="{F40B87F5-AD4A-4302-8522-283A8846FD04}" dt="2023-06-21T14:31:21.131" v="26" actId="1076"/>
          <ac:spMkLst>
            <pc:docMk/>
            <pc:sldMk cId="1339907255" sldId="311"/>
            <ac:spMk id="7" creationId="{483DFAEF-C0AE-17C3-E361-4889DFC77BC1}"/>
          </ac:spMkLst>
        </pc:spChg>
        <pc:spChg chg="mod">
          <ac:chgData name="kb980723@sju.ac.kr" userId="142a4539-f65f-4be4-b8fc-6fae897b67cf" providerId="ADAL" clId="{F40B87F5-AD4A-4302-8522-283A8846FD04}" dt="2023-06-21T14:31:21.131" v="26" actId="1076"/>
          <ac:spMkLst>
            <pc:docMk/>
            <pc:sldMk cId="1339907255" sldId="311"/>
            <ac:spMk id="9" creationId="{02161349-6D6D-028D-DF98-2ABCD38DB8AA}"/>
          </ac:spMkLst>
        </pc:spChg>
        <pc:spChg chg="mod">
          <ac:chgData name="kb980723@sju.ac.kr" userId="142a4539-f65f-4be4-b8fc-6fae897b67cf" providerId="ADAL" clId="{F40B87F5-AD4A-4302-8522-283A8846FD04}" dt="2023-06-21T14:33:02.379" v="27" actId="1076"/>
          <ac:spMkLst>
            <pc:docMk/>
            <pc:sldMk cId="1339907255" sldId="311"/>
            <ac:spMk id="10" creationId="{8873E9B4-C11D-0FE1-2194-60775E4ABC47}"/>
          </ac:spMkLst>
        </pc:spChg>
        <pc:spChg chg="mod">
          <ac:chgData name="kb980723@sju.ac.kr" userId="142a4539-f65f-4be4-b8fc-6fae897b67cf" providerId="ADAL" clId="{F40B87F5-AD4A-4302-8522-283A8846FD04}" dt="2023-06-21T14:33:06.357" v="28" actId="14100"/>
          <ac:spMkLst>
            <pc:docMk/>
            <pc:sldMk cId="1339907255" sldId="311"/>
            <ac:spMk id="11" creationId="{2420625D-11E9-28F2-8290-4D1B5A3F5C15}"/>
          </ac:spMkLst>
        </pc:spChg>
        <pc:spChg chg="add mod">
          <ac:chgData name="kb980723@sju.ac.kr" userId="142a4539-f65f-4be4-b8fc-6fae897b67cf" providerId="ADAL" clId="{F40B87F5-AD4A-4302-8522-283A8846FD04}" dt="2023-06-21T15:25:39.802" v="205" actId="14100"/>
          <ac:spMkLst>
            <pc:docMk/>
            <pc:sldMk cId="1339907255" sldId="311"/>
            <ac:spMk id="18" creationId="{D782C681-C4BC-4E16-8D8E-28A9D91BF3E8}"/>
          </ac:spMkLst>
        </pc:spChg>
        <pc:spChg chg="add mod">
          <ac:chgData name="kb980723@sju.ac.kr" userId="142a4539-f65f-4be4-b8fc-6fae897b67cf" providerId="ADAL" clId="{F40B87F5-AD4A-4302-8522-283A8846FD04}" dt="2023-06-21T15:25:34.403" v="204"/>
          <ac:spMkLst>
            <pc:docMk/>
            <pc:sldMk cId="1339907255" sldId="311"/>
            <ac:spMk id="19" creationId="{D7B40921-05BC-429A-9C95-75FA28F2AC61}"/>
          </ac:spMkLst>
        </pc:spChg>
        <pc:spChg chg="add del mod">
          <ac:chgData name="kb980723@sju.ac.kr" userId="142a4539-f65f-4be4-b8fc-6fae897b67cf" providerId="ADAL" clId="{F40B87F5-AD4A-4302-8522-283A8846FD04}" dt="2023-06-21T15:25:47.500" v="208" actId="478"/>
          <ac:spMkLst>
            <pc:docMk/>
            <pc:sldMk cId="1339907255" sldId="311"/>
            <ac:spMk id="20" creationId="{5B11A4F7-5583-48B4-977E-F2F67DC5BE34}"/>
          </ac:spMkLst>
        </pc:spChg>
        <pc:spChg chg="mod">
          <ac:chgData name="kb980723@sju.ac.kr" userId="142a4539-f65f-4be4-b8fc-6fae897b67cf" providerId="ADAL" clId="{F40B87F5-AD4A-4302-8522-283A8846FD04}" dt="2023-06-21T14:31:21.131" v="26" actId="1076"/>
          <ac:spMkLst>
            <pc:docMk/>
            <pc:sldMk cId="1339907255" sldId="311"/>
            <ac:spMk id="35" creationId="{79C8CA25-04D7-213B-388F-0B4E233A271C}"/>
          </ac:spMkLst>
        </pc:spChg>
        <pc:picChg chg="add mod">
          <ac:chgData name="kb980723@sju.ac.kr" userId="142a4539-f65f-4be4-b8fc-6fae897b67cf" providerId="ADAL" clId="{F40B87F5-AD4A-4302-8522-283A8846FD04}" dt="2023-06-21T14:35:02.092" v="33" actId="1076"/>
          <ac:picMkLst>
            <pc:docMk/>
            <pc:sldMk cId="1339907255" sldId="311"/>
            <ac:picMk id="17" creationId="{9AC638FC-CA42-4C0E-B150-F0F5523C430E}"/>
          </ac:picMkLst>
        </pc:picChg>
        <pc:cxnChg chg="add mod">
          <ac:chgData name="kb980723@sju.ac.kr" userId="142a4539-f65f-4be4-b8fc-6fae897b67cf" providerId="ADAL" clId="{F40B87F5-AD4A-4302-8522-283A8846FD04}" dt="2023-06-21T14:31:21.131" v="26" actId="1076"/>
          <ac:cxnSpMkLst>
            <pc:docMk/>
            <pc:sldMk cId="1339907255" sldId="311"/>
            <ac:cxnSpMk id="12" creationId="{8C29AD28-EA6E-440B-BB2D-019B426DAE44}"/>
          </ac:cxnSpMkLst>
        </pc:cxnChg>
        <pc:cxnChg chg="add mod">
          <ac:chgData name="kb980723@sju.ac.kr" userId="142a4539-f65f-4be4-b8fc-6fae897b67cf" providerId="ADAL" clId="{F40B87F5-AD4A-4302-8522-283A8846FD04}" dt="2023-06-21T14:31:21.131" v="26" actId="1076"/>
          <ac:cxnSpMkLst>
            <pc:docMk/>
            <pc:sldMk cId="1339907255" sldId="311"/>
            <ac:cxnSpMk id="14" creationId="{6787C36A-09A4-494C-9792-862EC23EEE94}"/>
          </ac:cxnSpMkLst>
        </pc:cxnChg>
        <pc:cxnChg chg="add mod">
          <ac:chgData name="kb980723@sju.ac.kr" userId="142a4539-f65f-4be4-b8fc-6fae897b67cf" providerId="ADAL" clId="{F40B87F5-AD4A-4302-8522-283A8846FD04}" dt="2023-06-21T14:31:21.131" v="26" actId="1076"/>
          <ac:cxnSpMkLst>
            <pc:docMk/>
            <pc:sldMk cId="1339907255" sldId="311"/>
            <ac:cxnSpMk id="15" creationId="{8E394639-DED5-4472-8096-9C231AFE3CCB}"/>
          </ac:cxnSpMkLst>
        </pc:cxnChg>
        <pc:cxnChg chg="add mod">
          <ac:chgData name="kb980723@sju.ac.kr" userId="142a4539-f65f-4be4-b8fc-6fae897b67cf" providerId="ADAL" clId="{F40B87F5-AD4A-4302-8522-283A8846FD04}" dt="2023-06-21T14:31:21.131" v="26" actId="1076"/>
          <ac:cxnSpMkLst>
            <pc:docMk/>
            <pc:sldMk cId="1339907255" sldId="311"/>
            <ac:cxnSpMk id="16" creationId="{9124CBB6-2829-4711-B710-321F3179AE22}"/>
          </ac:cxnSpMkLst>
        </pc:cxnChg>
      </pc:sldChg>
      <pc:sldChg chg="addSp delSp modSp add mod">
        <pc:chgData name="kb980723@sju.ac.kr" userId="142a4539-f65f-4be4-b8fc-6fae897b67cf" providerId="ADAL" clId="{F40B87F5-AD4A-4302-8522-283A8846FD04}" dt="2023-06-21T16:00:39.988" v="2040" actId="20577"/>
        <pc:sldMkLst>
          <pc:docMk/>
          <pc:sldMk cId="4069494588" sldId="316"/>
        </pc:sldMkLst>
        <pc:spChg chg="mod">
          <ac:chgData name="kb980723@sju.ac.kr" userId="142a4539-f65f-4be4-b8fc-6fae897b67cf" providerId="ADAL" clId="{F40B87F5-AD4A-4302-8522-283A8846FD04}" dt="2023-06-21T15:28:41.847" v="404" actId="14100"/>
          <ac:spMkLst>
            <pc:docMk/>
            <pc:sldMk cId="4069494588" sldId="316"/>
            <ac:spMk id="4" creationId="{6AC3C505-6302-31B2-7534-BB9158D10AF5}"/>
          </ac:spMkLst>
        </pc:spChg>
        <pc:spChg chg="del">
          <ac:chgData name="kb980723@sju.ac.kr" userId="142a4539-f65f-4be4-b8fc-6fae897b67cf" providerId="ADAL" clId="{F40B87F5-AD4A-4302-8522-283A8846FD04}" dt="2023-06-21T15:28:45.109" v="405" actId="478"/>
          <ac:spMkLst>
            <pc:docMk/>
            <pc:sldMk cId="4069494588" sldId="316"/>
            <ac:spMk id="7" creationId="{483DFAEF-C0AE-17C3-E361-4889DFC77BC1}"/>
          </ac:spMkLst>
        </pc:spChg>
        <pc:spChg chg="del">
          <ac:chgData name="kb980723@sju.ac.kr" userId="142a4539-f65f-4be4-b8fc-6fae897b67cf" providerId="ADAL" clId="{F40B87F5-AD4A-4302-8522-283A8846FD04}" dt="2023-06-21T15:29:48.210" v="501" actId="478"/>
          <ac:spMkLst>
            <pc:docMk/>
            <pc:sldMk cId="4069494588" sldId="316"/>
            <ac:spMk id="9" creationId="{02161349-6D6D-028D-DF98-2ABCD38DB8AA}"/>
          </ac:spMkLst>
        </pc:spChg>
        <pc:spChg chg="del">
          <ac:chgData name="kb980723@sju.ac.kr" userId="142a4539-f65f-4be4-b8fc-6fae897b67cf" providerId="ADAL" clId="{F40B87F5-AD4A-4302-8522-283A8846FD04}" dt="2023-06-21T15:30:07.639" v="507" actId="478"/>
          <ac:spMkLst>
            <pc:docMk/>
            <pc:sldMk cId="4069494588" sldId="316"/>
            <ac:spMk id="10" creationId="{8873E9B4-C11D-0FE1-2194-60775E4ABC47}"/>
          </ac:spMkLst>
        </pc:spChg>
        <pc:spChg chg="mod">
          <ac:chgData name="kb980723@sju.ac.kr" userId="142a4539-f65f-4be4-b8fc-6fae897b67cf" providerId="ADAL" clId="{F40B87F5-AD4A-4302-8522-283A8846FD04}" dt="2023-06-21T15:38:19.165" v="740" actId="14100"/>
          <ac:spMkLst>
            <pc:docMk/>
            <pc:sldMk cId="4069494588" sldId="316"/>
            <ac:spMk id="11" creationId="{2420625D-11E9-28F2-8290-4D1B5A3F5C15}"/>
          </ac:spMkLst>
        </pc:spChg>
        <pc:spChg chg="mod">
          <ac:chgData name="kb980723@sju.ac.kr" userId="142a4539-f65f-4be4-b8fc-6fae897b67cf" providerId="ADAL" clId="{F40B87F5-AD4A-4302-8522-283A8846FD04}" dt="2023-06-21T15:47:48.285" v="1223" actId="1076"/>
          <ac:spMkLst>
            <pc:docMk/>
            <pc:sldMk cId="4069494588" sldId="316"/>
            <ac:spMk id="18" creationId="{D782C681-C4BC-4E16-8D8E-28A9D91BF3E8}"/>
          </ac:spMkLst>
        </pc:spChg>
        <pc:spChg chg="mod">
          <ac:chgData name="kb980723@sju.ac.kr" userId="142a4539-f65f-4be4-b8fc-6fae897b67cf" providerId="ADAL" clId="{F40B87F5-AD4A-4302-8522-283A8846FD04}" dt="2023-06-21T15:47:50.601" v="1224" actId="1076"/>
          <ac:spMkLst>
            <pc:docMk/>
            <pc:sldMk cId="4069494588" sldId="316"/>
            <ac:spMk id="19" creationId="{D7B40921-05BC-429A-9C95-75FA28F2AC61}"/>
          </ac:spMkLst>
        </pc:spChg>
        <pc:spChg chg="add mod">
          <ac:chgData name="kb980723@sju.ac.kr" userId="142a4539-f65f-4be4-b8fc-6fae897b67cf" providerId="ADAL" clId="{F40B87F5-AD4A-4302-8522-283A8846FD04}" dt="2023-06-21T16:00:39.988" v="2040" actId="20577"/>
          <ac:spMkLst>
            <pc:docMk/>
            <pc:sldMk cId="4069494588" sldId="316"/>
            <ac:spMk id="20" creationId="{06B575C4-0676-40F1-B7A3-9AF217993ABF}"/>
          </ac:spMkLst>
        </pc:spChg>
        <pc:spChg chg="add mod">
          <ac:chgData name="kb980723@sju.ac.kr" userId="142a4539-f65f-4be4-b8fc-6fae897b67cf" providerId="ADAL" clId="{F40B87F5-AD4A-4302-8522-283A8846FD04}" dt="2023-06-21T15:40:53.043" v="846" actId="20577"/>
          <ac:spMkLst>
            <pc:docMk/>
            <pc:sldMk cId="4069494588" sldId="316"/>
            <ac:spMk id="21" creationId="{554B6046-9F25-48DD-8515-90F689799BB8}"/>
          </ac:spMkLst>
        </pc:spChg>
        <pc:spChg chg="add mod">
          <ac:chgData name="kb980723@sju.ac.kr" userId="142a4539-f65f-4be4-b8fc-6fae897b67cf" providerId="ADAL" clId="{F40B87F5-AD4A-4302-8522-283A8846FD04}" dt="2023-06-21T15:38:14.130" v="737" actId="1076"/>
          <ac:spMkLst>
            <pc:docMk/>
            <pc:sldMk cId="4069494588" sldId="316"/>
            <ac:spMk id="22" creationId="{CC866C4F-0533-417E-A19A-365776249D56}"/>
          </ac:spMkLst>
        </pc:spChg>
        <pc:spChg chg="add mod">
          <ac:chgData name="kb980723@sju.ac.kr" userId="142a4539-f65f-4be4-b8fc-6fae897b67cf" providerId="ADAL" clId="{F40B87F5-AD4A-4302-8522-283A8846FD04}" dt="2023-06-21T15:38:20.580" v="741" actId="1076"/>
          <ac:spMkLst>
            <pc:docMk/>
            <pc:sldMk cId="4069494588" sldId="316"/>
            <ac:spMk id="23" creationId="{DE844DDC-38EA-4AB6-BAD6-C93AA29A1FD5}"/>
          </ac:spMkLst>
        </pc:spChg>
        <pc:spChg chg="add mod">
          <ac:chgData name="kb980723@sju.ac.kr" userId="142a4539-f65f-4be4-b8fc-6fae897b67cf" providerId="ADAL" clId="{F40B87F5-AD4A-4302-8522-283A8846FD04}" dt="2023-06-21T15:46:04.913" v="1033" actId="1076"/>
          <ac:spMkLst>
            <pc:docMk/>
            <pc:sldMk cId="4069494588" sldId="316"/>
            <ac:spMk id="25" creationId="{B9D47262-CFBD-4E45-9309-47A9E1FF7C23}"/>
          </ac:spMkLst>
        </pc:spChg>
        <pc:spChg chg="add del mod">
          <ac:chgData name="kb980723@sju.ac.kr" userId="142a4539-f65f-4be4-b8fc-6fae897b67cf" providerId="ADAL" clId="{F40B87F5-AD4A-4302-8522-283A8846FD04}" dt="2023-06-21T15:46:12.477" v="1035" actId="478"/>
          <ac:spMkLst>
            <pc:docMk/>
            <pc:sldMk cId="4069494588" sldId="316"/>
            <ac:spMk id="26" creationId="{718A6981-D8C7-43F4-A290-6F3C386D7E39}"/>
          </ac:spMkLst>
        </pc:spChg>
        <pc:spChg chg="add mod">
          <ac:chgData name="kb980723@sju.ac.kr" userId="142a4539-f65f-4be4-b8fc-6fae897b67cf" providerId="ADAL" clId="{F40B87F5-AD4A-4302-8522-283A8846FD04}" dt="2023-06-21T15:48:19.090" v="1230" actId="20577"/>
          <ac:spMkLst>
            <pc:docMk/>
            <pc:sldMk cId="4069494588" sldId="316"/>
            <ac:spMk id="27" creationId="{9031855A-8206-4833-9161-7D67908685ED}"/>
          </ac:spMkLst>
        </pc:spChg>
        <pc:picChg chg="del">
          <ac:chgData name="kb980723@sju.ac.kr" userId="142a4539-f65f-4be4-b8fc-6fae897b67cf" providerId="ADAL" clId="{F40B87F5-AD4A-4302-8522-283A8846FD04}" dt="2023-06-21T15:41:52.065" v="851" actId="478"/>
          <ac:picMkLst>
            <pc:docMk/>
            <pc:sldMk cId="4069494588" sldId="316"/>
            <ac:picMk id="17" creationId="{9AC638FC-CA42-4C0E-B150-F0F5523C430E}"/>
          </ac:picMkLst>
        </pc:picChg>
        <pc:cxnChg chg="mod">
          <ac:chgData name="kb980723@sju.ac.kr" userId="142a4539-f65f-4be4-b8fc-6fae897b67cf" providerId="ADAL" clId="{F40B87F5-AD4A-4302-8522-283A8846FD04}" dt="2023-06-21T15:30:21.857" v="517" actId="1076"/>
          <ac:cxnSpMkLst>
            <pc:docMk/>
            <pc:sldMk cId="4069494588" sldId="316"/>
            <ac:cxnSpMk id="14" creationId="{6787C36A-09A4-494C-9792-862EC23EEE94}"/>
          </ac:cxnSpMkLst>
        </pc:cxnChg>
        <pc:cxnChg chg="mod">
          <ac:chgData name="kb980723@sju.ac.kr" userId="142a4539-f65f-4be4-b8fc-6fae897b67cf" providerId="ADAL" clId="{F40B87F5-AD4A-4302-8522-283A8846FD04}" dt="2023-06-21T15:30:13.288" v="514" actId="1036"/>
          <ac:cxnSpMkLst>
            <pc:docMk/>
            <pc:sldMk cId="4069494588" sldId="316"/>
            <ac:cxnSpMk id="15" creationId="{8E394639-DED5-4472-8096-9C231AFE3CCB}"/>
          </ac:cxnSpMkLst>
        </pc:cxnChg>
        <pc:cxnChg chg="mod">
          <ac:chgData name="kb980723@sju.ac.kr" userId="142a4539-f65f-4be4-b8fc-6fae897b67cf" providerId="ADAL" clId="{F40B87F5-AD4A-4302-8522-283A8846FD04}" dt="2023-06-21T15:38:12.477" v="736" actId="1076"/>
          <ac:cxnSpMkLst>
            <pc:docMk/>
            <pc:sldMk cId="4069494588" sldId="316"/>
            <ac:cxnSpMk id="16" creationId="{9124CBB6-2829-4711-B710-321F3179AE22}"/>
          </ac:cxnSpMkLst>
        </pc:cxnChg>
        <pc:cxnChg chg="add mod">
          <ac:chgData name="kb980723@sju.ac.kr" userId="142a4539-f65f-4be4-b8fc-6fae897b67cf" providerId="ADAL" clId="{F40B87F5-AD4A-4302-8522-283A8846FD04}" dt="2023-06-21T15:41:13.337" v="850" actId="1035"/>
          <ac:cxnSpMkLst>
            <pc:docMk/>
            <pc:sldMk cId="4069494588" sldId="316"/>
            <ac:cxnSpMk id="24" creationId="{2901462F-76E3-45E8-A095-549558715548}"/>
          </ac:cxnSpMkLst>
        </pc:cxnChg>
      </pc:sldChg>
      <pc:sldChg chg="addSp delSp modSp add mod ord">
        <pc:chgData name="kb980723@sju.ac.kr" userId="142a4539-f65f-4be4-b8fc-6fae897b67cf" providerId="ADAL" clId="{F40B87F5-AD4A-4302-8522-283A8846FD04}" dt="2023-06-21T15:58:38.554" v="2039"/>
        <pc:sldMkLst>
          <pc:docMk/>
          <pc:sldMk cId="393658948" sldId="317"/>
        </pc:sldMkLst>
        <pc:spChg chg="del">
          <ac:chgData name="kb980723@sju.ac.kr" userId="142a4539-f65f-4be4-b8fc-6fae897b67cf" providerId="ADAL" clId="{F40B87F5-AD4A-4302-8522-283A8846FD04}" dt="2023-06-21T15:48:35.859" v="1231" actId="478"/>
          <ac:spMkLst>
            <pc:docMk/>
            <pc:sldMk cId="393658948" sldId="317"/>
            <ac:spMk id="4" creationId="{6AC3C505-6302-31B2-7534-BB9158D10AF5}"/>
          </ac:spMkLst>
        </pc:spChg>
        <pc:spChg chg="mod">
          <ac:chgData name="kb980723@sju.ac.kr" userId="142a4539-f65f-4be4-b8fc-6fae897b67cf" providerId="ADAL" clId="{F40B87F5-AD4A-4302-8522-283A8846FD04}" dt="2023-06-21T15:48:44.866" v="1237" actId="20577"/>
          <ac:spMkLst>
            <pc:docMk/>
            <pc:sldMk cId="393658948" sldId="317"/>
            <ac:spMk id="5" creationId="{3251639B-29EB-6E9D-733B-6F917838F571}"/>
          </ac:spMkLst>
        </pc:spChg>
        <pc:spChg chg="mod">
          <ac:chgData name="kb980723@sju.ac.kr" userId="142a4539-f65f-4be4-b8fc-6fae897b67cf" providerId="ADAL" clId="{F40B87F5-AD4A-4302-8522-283A8846FD04}" dt="2023-06-21T15:50:47.964" v="1430" actId="1036"/>
          <ac:spMkLst>
            <pc:docMk/>
            <pc:sldMk cId="393658948" sldId="317"/>
            <ac:spMk id="7" creationId="{483DFAEF-C0AE-17C3-E361-4889DFC77BC1}"/>
          </ac:spMkLst>
        </pc:spChg>
        <pc:spChg chg="del">
          <ac:chgData name="kb980723@sju.ac.kr" userId="142a4539-f65f-4be4-b8fc-6fae897b67cf" providerId="ADAL" clId="{F40B87F5-AD4A-4302-8522-283A8846FD04}" dt="2023-06-21T15:50:38.585" v="1422" actId="478"/>
          <ac:spMkLst>
            <pc:docMk/>
            <pc:sldMk cId="393658948" sldId="317"/>
            <ac:spMk id="9" creationId="{02161349-6D6D-028D-DF98-2ABCD38DB8AA}"/>
          </ac:spMkLst>
        </pc:spChg>
        <pc:spChg chg="del">
          <ac:chgData name="kb980723@sju.ac.kr" userId="142a4539-f65f-4be4-b8fc-6fae897b67cf" providerId="ADAL" clId="{F40B87F5-AD4A-4302-8522-283A8846FD04}" dt="2023-06-21T15:51:39.888" v="1556" actId="478"/>
          <ac:spMkLst>
            <pc:docMk/>
            <pc:sldMk cId="393658948" sldId="317"/>
            <ac:spMk id="10" creationId="{8873E9B4-C11D-0FE1-2194-60775E4ABC47}"/>
          </ac:spMkLst>
        </pc:spChg>
        <pc:spChg chg="del">
          <ac:chgData name="kb980723@sju.ac.kr" userId="142a4539-f65f-4be4-b8fc-6fae897b67cf" providerId="ADAL" clId="{F40B87F5-AD4A-4302-8522-283A8846FD04}" dt="2023-06-21T15:44:35.753" v="1030" actId="478"/>
          <ac:spMkLst>
            <pc:docMk/>
            <pc:sldMk cId="393658948" sldId="317"/>
            <ac:spMk id="18" creationId="{D782C681-C4BC-4E16-8D8E-28A9D91BF3E8}"/>
          </ac:spMkLst>
        </pc:spChg>
        <pc:spChg chg="del">
          <ac:chgData name="kb980723@sju.ac.kr" userId="142a4539-f65f-4be4-b8fc-6fae897b67cf" providerId="ADAL" clId="{F40B87F5-AD4A-4302-8522-283A8846FD04}" dt="2023-06-21T15:44:34.503" v="1029" actId="478"/>
          <ac:spMkLst>
            <pc:docMk/>
            <pc:sldMk cId="393658948" sldId="317"/>
            <ac:spMk id="19" creationId="{D7B40921-05BC-429A-9C95-75FA28F2AC61}"/>
          </ac:spMkLst>
        </pc:spChg>
        <pc:spChg chg="add del mod">
          <ac:chgData name="kb980723@sju.ac.kr" userId="142a4539-f65f-4be4-b8fc-6fae897b67cf" providerId="ADAL" clId="{F40B87F5-AD4A-4302-8522-283A8846FD04}" dt="2023-06-21T15:48:53.420" v="1239" actId="478"/>
          <ac:spMkLst>
            <pc:docMk/>
            <pc:sldMk cId="393658948" sldId="317"/>
            <ac:spMk id="20" creationId="{F25A3A18-15DE-438E-A41F-1F15227A9AA3}"/>
          </ac:spMkLst>
        </pc:spChg>
        <pc:spChg chg="add mod">
          <ac:chgData name="kb980723@sju.ac.kr" userId="142a4539-f65f-4be4-b8fc-6fae897b67cf" providerId="ADAL" clId="{F40B87F5-AD4A-4302-8522-283A8846FD04}" dt="2023-06-21T15:49:58.534" v="1359" actId="14100"/>
          <ac:spMkLst>
            <pc:docMk/>
            <pc:sldMk cId="393658948" sldId="317"/>
            <ac:spMk id="21" creationId="{BE0FCE4E-49A6-4E2B-B768-21D44B610A3A}"/>
          </ac:spMkLst>
        </pc:spChg>
        <pc:spChg chg="add mod">
          <ac:chgData name="kb980723@sju.ac.kr" userId="142a4539-f65f-4be4-b8fc-6fae897b67cf" providerId="ADAL" clId="{F40B87F5-AD4A-4302-8522-283A8846FD04}" dt="2023-06-21T15:51:38.112" v="1555" actId="14100"/>
          <ac:spMkLst>
            <pc:docMk/>
            <pc:sldMk cId="393658948" sldId="317"/>
            <ac:spMk id="22" creationId="{79796E19-026C-4DE6-93DF-4DADB8D4714F}"/>
          </ac:spMkLst>
        </pc:spChg>
        <pc:spChg chg="add mod">
          <ac:chgData name="kb980723@sju.ac.kr" userId="142a4539-f65f-4be4-b8fc-6fae897b67cf" providerId="ADAL" clId="{F40B87F5-AD4A-4302-8522-283A8846FD04}" dt="2023-06-21T15:51:43.663" v="1558" actId="1076"/>
          <ac:spMkLst>
            <pc:docMk/>
            <pc:sldMk cId="393658948" sldId="317"/>
            <ac:spMk id="23" creationId="{0A65605D-5247-405B-BCC7-AB10C43F7D39}"/>
          </ac:spMkLst>
        </pc:spChg>
        <pc:spChg chg="add mod">
          <ac:chgData name="kb980723@sju.ac.kr" userId="142a4539-f65f-4be4-b8fc-6fae897b67cf" providerId="ADAL" clId="{F40B87F5-AD4A-4302-8522-283A8846FD04}" dt="2023-06-21T15:53:29.391" v="1673"/>
          <ac:spMkLst>
            <pc:docMk/>
            <pc:sldMk cId="393658948" sldId="317"/>
            <ac:spMk id="25" creationId="{22795466-04EA-4F55-9DFD-2F3352071FA3}"/>
          </ac:spMkLst>
        </pc:spChg>
        <pc:spChg chg="add mod">
          <ac:chgData name="kb980723@sju.ac.kr" userId="142a4539-f65f-4be4-b8fc-6fae897b67cf" providerId="ADAL" clId="{F40B87F5-AD4A-4302-8522-283A8846FD04}" dt="2023-06-21T15:55:18.093" v="1806" actId="14100"/>
          <ac:spMkLst>
            <pc:docMk/>
            <pc:sldMk cId="393658948" sldId="317"/>
            <ac:spMk id="26" creationId="{129537CD-3FFB-4789-9BD5-87490A8255FC}"/>
          </ac:spMkLst>
        </pc:spChg>
        <pc:spChg chg="add del mod">
          <ac:chgData name="kb980723@sju.ac.kr" userId="142a4539-f65f-4be4-b8fc-6fae897b67cf" providerId="ADAL" clId="{F40B87F5-AD4A-4302-8522-283A8846FD04}" dt="2023-06-21T15:53:45.446" v="1678" actId="478"/>
          <ac:spMkLst>
            <pc:docMk/>
            <pc:sldMk cId="393658948" sldId="317"/>
            <ac:spMk id="27" creationId="{F03B76A9-603C-4FEE-A6E2-A8A07BDBCE09}"/>
          </ac:spMkLst>
        </pc:spChg>
        <pc:spChg chg="add mod">
          <ac:chgData name="kb980723@sju.ac.kr" userId="142a4539-f65f-4be4-b8fc-6fae897b67cf" providerId="ADAL" clId="{F40B87F5-AD4A-4302-8522-283A8846FD04}" dt="2023-06-21T15:55:13.420" v="1804"/>
          <ac:spMkLst>
            <pc:docMk/>
            <pc:sldMk cId="393658948" sldId="317"/>
            <ac:spMk id="28" creationId="{F1F15312-00A7-4F14-8EDA-E05C5C01F427}"/>
          </ac:spMkLst>
        </pc:spChg>
        <pc:spChg chg="add mod">
          <ac:chgData name="kb980723@sju.ac.kr" userId="142a4539-f65f-4be4-b8fc-6fae897b67cf" providerId="ADAL" clId="{F40B87F5-AD4A-4302-8522-283A8846FD04}" dt="2023-06-21T15:58:04.845" v="1978" actId="14100"/>
          <ac:spMkLst>
            <pc:docMk/>
            <pc:sldMk cId="393658948" sldId="317"/>
            <ac:spMk id="30" creationId="{3C3C5591-578E-44B4-ACCC-1E7C1465BE3B}"/>
          </ac:spMkLst>
        </pc:spChg>
        <pc:spChg chg="add mod">
          <ac:chgData name="kb980723@sju.ac.kr" userId="142a4539-f65f-4be4-b8fc-6fae897b67cf" providerId="ADAL" clId="{F40B87F5-AD4A-4302-8522-283A8846FD04}" dt="2023-06-21T15:58:38.554" v="2039"/>
          <ac:spMkLst>
            <pc:docMk/>
            <pc:sldMk cId="393658948" sldId="317"/>
            <ac:spMk id="31" creationId="{A2D846C3-13B9-48B5-8292-0D5A752B5CCC}"/>
          </ac:spMkLst>
        </pc:spChg>
        <pc:picChg chg="add mod">
          <ac:chgData name="kb980723@sju.ac.kr" userId="142a4539-f65f-4be4-b8fc-6fae897b67cf" providerId="ADAL" clId="{F40B87F5-AD4A-4302-8522-283A8846FD04}" dt="2023-06-21T15:57:57.772" v="1977" actId="1440"/>
          <ac:picMkLst>
            <pc:docMk/>
            <pc:sldMk cId="393658948" sldId="317"/>
            <ac:picMk id="13" creationId="{3948D8D1-5819-45D9-A189-273CA7B02FEF}"/>
          </ac:picMkLst>
        </pc:picChg>
        <pc:picChg chg="del">
          <ac:chgData name="kb980723@sju.ac.kr" userId="142a4539-f65f-4be4-b8fc-6fae897b67cf" providerId="ADAL" clId="{F40B87F5-AD4A-4302-8522-283A8846FD04}" dt="2023-06-21T15:53:32.153" v="1674" actId="478"/>
          <ac:picMkLst>
            <pc:docMk/>
            <pc:sldMk cId="393658948" sldId="317"/>
            <ac:picMk id="17" creationId="{9AC638FC-CA42-4C0E-B150-F0F5523C430E}"/>
          </ac:picMkLst>
        </pc:picChg>
        <pc:picChg chg="add mod">
          <ac:chgData name="kb980723@sju.ac.kr" userId="142a4539-f65f-4be4-b8fc-6fae897b67cf" providerId="ADAL" clId="{F40B87F5-AD4A-4302-8522-283A8846FD04}" dt="2023-06-21T15:55:26.269" v="1808" actId="1076"/>
          <ac:picMkLst>
            <pc:docMk/>
            <pc:sldMk cId="393658948" sldId="317"/>
            <ac:picMk id="29" creationId="{14B84A26-1B41-48ED-981A-0166799EE2F7}"/>
          </ac:picMkLst>
        </pc:picChg>
        <pc:cxnChg chg="mod">
          <ac:chgData name="kb980723@sju.ac.kr" userId="142a4539-f65f-4be4-b8fc-6fae897b67cf" providerId="ADAL" clId="{F40B87F5-AD4A-4302-8522-283A8846FD04}" dt="2023-06-21T15:52:20.581" v="1569" actId="1036"/>
          <ac:cxnSpMkLst>
            <pc:docMk/>
            <pc:sldMk cId="393658948" sldId="317"/>
            <ac:cxnSpMk id="16" creationId="{9124CBB6-2829-4711-B710-321F3179AE22}"/>
          </ac:cxnSpMkLst>
        </pc:cxnChg>
        <pc:cxnChg chg="add mod">
          <ac:chgData name="kb980723@sju.ac.kr" userId="142a4539-f65f-4be4-b8fc-6fae897b67cf" providerId="ADAL" clId="{F40B87F5-AD4A-4302-8522-283A8846FD04}" dt="2023-06-21T15:52:29.542" v="1575" actId="1037"/>
          <ac:cxnSpMkLst>
            <pc:docMk/>
            <pc:sldMk cId="393658948" sldId="317"/>
            <ac:cxnSpMk id="24" creationId="{77E30992-EE06-4AE9-9754-892A52833E60}"/>
          </ac:cxnSpMkLst>
        </pc:cxnChg>
      </pc:sldChg>
    </pc:docChg>
  </pc:docChgLst>
  <pc:docChgLst>
    <pc:chgData name="김기현" userId="142a4539-f65f-4be4-b8fc-6fae897b67cf" providerId="ADAL" clId="{8FF274B4-9F32-4F28-A510-4644D7C87916}"/>
    <pc:docChg chg="undo redo custSel addSld delSld modSld sldOrd">
      <pc:chgData name="김기현" userId="142a4539-f65f-4be4-b8fc-6fae897b67cf" providerId="ADAL" clId="{8FF274B4-9F32-4F28-A510-4644D7C87916}" dt="2023-06-21T05:24:33.927" v="6846" actId="20577"/>
      <pc:docMkLst>
        <pc:docMk/>
      </pc:docMkLst>
      <pc:sldChg chg="add del">
        <pc:chgData name="김기현" userId="142a4539-f65f-4be4-b8fc-6fae897b67cf" providerId="ADAL" clId="{8FF274B4-9F32-4F28-A510-4644D7C87916}" dt="2023-06-19T01:57:20.423" v="617" actId="47"/>
        <pc:sldMkLst>
          <pc:docMk/>
          <pc:sldMk cId="272497175" sldId="264"/>
        </pc:sldMkLst>
      </pc:sldChg>
      <pc:sldChg chg="del">
        <pc:chgData name="김기현" userId="142a4539-f65f-4be4-b8fc-6fae897b67cf" providerId="ADAL" clId="{8FF274B4-9F32-4F28-A510-4644D7C87916}" dt="2023-06-19T02:24:32.371" v="906" actId="47"/>
        <pc:sldMkLst>
          <pc:docMk/>
          <pc:sldMk cId="2915345313" sldId="265"/>
        </pc:sldMkLst>
      </pc:sldChg>
      <pc:sldChg chg="del">
        <pc:chgData name="김기현" userId="142a4539-f65f-4be4-b8fc-6fae897b67cf" providerId="ADAL" clId="{8FF274B4-9F32-4F28-A510-4644D7C87916}" dt="2023-06-19T05:15:31.807" v="2586" actId="47"/>
        <pc:sldMkLst>
          <pc:docMk/>
          <pc:sldMk cId="246960982" sldId="268"/>
        </pc:sldMkLst>
      </pc:sldChg>
      <pc:sldChg chg="del">
        <pc:chgData name="김기현" userId="142a4539-f65f-4be4-b8fc-6fae897b67cf" providerId="ADAL" clId="{8FF274B4-9F32-4F28-A510-4644D7C87916}" dt="2023-06-19T02:46:20.618" v="1183" actId="47"/>
        <pc:sldMkLst>
          <pc:docMk/>
          <pc:sldMk cId="4107778872" sldId="270"/>
        </pc:sldMkLst>
      </pc:sldChg>
      <pc:sldChg chg="modSp mod">
        <pc:chgData name="김기현" userId="142a4539-f65f-4be4-b8fc-6fae897b67cf" providerId="ADAL" clId="{8FF274B4-9F32-4F28-A510-4644D7C87916}" dt="2023-06-19T01:45:09.065" v="229" actId="1035"/>
        <pc:sldMkLst>
          <pc:docMk/>
          <pc:sldMk cId="3929628333" sldId="271"/>
        </pc:sldMkLst>
        <pc:spChg chg="mod">
          <ac:chgData name="김기현" userId="142a4539-f65f-4be4-b8fc-6fae897b67cf" providerId="ADAL" clId="{8FF274B4-9F32-4F28-A510-4644D7C87916}" dt="2023-06-19T01:42:56.460" v="43" actId="20577"/>
          <ac:spMkLst>
            <pc:docMk/>
            <pc:sldMk cId="3929628333" sldId="271"/>
            <ac:spMk id="5" creationId="{B6956878-ABEC-AF9A-D2CE-3CA826B6E387}"/>
          </ac:spMkLst>
        </pc:spChg>
        <pc:spChg chg="mod">
          <ac:chgData name="김기현" userId="142a4539-f65f-4be4-b8fc-6fae897b67cf" providerId="ADAL" clId="{8FF274B4-9F32-4F28-A510-4644D7C87916}" dt="2023-06-19T01:45:09.065" v="229" actId="1035"/>
          <ac:spMkLst>
            <pc:docMk/>
            <pc:sldMk cId="3929628333" sldId="271"/>
            <ac:spMk id="6" creationId="{B1BEB93D-E860-DD72-63D2-BA2ACD126D65}"/>
          </ac:spMkLst>
        </pc:spChg>
      </pc:sldChg>
      <pc:sldChg chg="delSp modSp mod">
        <pc:chgData name="김기현" userId="142a4539-f65f-4be4-b8fc-6fae897b67cf" providerId="ADAL" clId="{8FF274B4-9F32-4F28-A510-4644D7C87916}" dt="2023-06-19T08:22:57.221" v="4877" actId="20577"/>
        <pc:sldMkLst>
          <pc:docMk/>
          <pc:sldMk cId="4207314371" sldId="272"/>
        </pc:sldMkLst>
        <pc:spChg chg="mod">
          <ac:chgData name="김기현" userId="142a4539-f65f-4be4-b8fc-6fae897b67cf" providerId="ADAL" clId="{8FF274B4-9F32-4F28-A510-4644D7C87916}" dt="2023-06-19T01:48:30.410" v="436" actId="1038"/>
          <ac:spMkLst>
            <pc:docMk/>
            <pc:sldMk cId="4207314371" sldId="272"/>
            <ac:spMk id="5" creationId="{B748DE9C-B5AD-BAA4-4EBD-53FA1916E9A2}"/>
          </ac:spMkLst>
        </pc:spChg>
        <pc:spChg chg="mod">
          <ac:chgData name="김기현" userId="142a4539-f65f-4be4-b8fc-6fae897b67cf" providerId="ADAL" clId="{8FF274B4-9F32-4F28-A510-4644D7C87916}" dt="2023-06-19T01:49:00.161" v="460" actId="1037"/>
          <ac:spMkLst>
            <pc:docMk/>
            <pc:sldMk cId="4207314371" sldId="272"/>
            <ac:spMk id="7" creationId="{CE308183-DB54-F711-9B69-C8C5752AF7AF}"/>
          </ac:spMkLst>
        </pc:spChg>
        <pc:spChg chg="mod">
          <ac:chgData name="김기현" userId="142a4539-f65f-4be4-b8fc-6fae897b67cf" providerId="ADAL" clId="{8FF274B4-9F32-4F28-A510-4644D7C87916}" dt="2023-06-19T01:49:00.161" v="460" actId="1037"/>
          <ac:spMkLst>
            <pc:docMk/>
            <pc:sldMk cId="4207314371" sldId="272"/>
            <ac:spMk id="8" creationId="{BC5F8E78-68AC-B048-5336-EE835D4169E6}"/>
          </ac:spMkLst>
        </pc:spChg>
        <pc:spChg chg="mod">
          <ac:chgData name="김기현" userId="142a4539-f65f-4be4-b8fc-6fae897b67cf" providerId="ADAL" clId="{8FF274B4-9F32-4F28-A510-4644D7C87916}" dt="2023-06-19T01:49:00.161" v="460" actId="1037"/>
          <ac:spMkLst>
            <pc:docMk/>
            <pc:sldMk cId="4207314371" sldId="272"/>
            <ac:spMk id="9" creationId="{313F5BEB-A29E-EC98-4681-67E53CB0B3C2}"/>
          </ac:spMkLst>
        </pc:spChg>
        <pc:spChg chg="mod">
          <ac:chgData name="김기현" userId="142a4539-f65f-4be4-b8fc-6fae897b67cf" providerId="ADAL" clId="{8FF274B4-9F32-4F28-A510-4644D7C87916}" dt="2023-06-19T01:49:00.161" v="460" actId="1037"/>
          <ac:spMkLst>
            <pc:docMk/>
            <pc:sldMk cId="4207314371" sldId="272"/>
            <ac:spMk id="10" creationId="{15EF1453-BC33-8329-E803-35808F5E93AA}"/>
          </ac:spMkLst>
        </pc:spChg>
        <pc:spChg chg="mod">
          <ac:chgData name="김기현" userId="142a4539-f65f-4be4-b8fc-6fae897b67cf" providerId="ADAL" clId="{8FF274B4-9F32-4F28-A510-4644D7C87916}" dt="2023-06-19T01:49:00.161" v="460" actId="1037"/>
          <ac:spMkLst>
            <pc:docMk/>
            <pc:sldMk cId="4207314371" sldId="272"/>
            <ac:spMk id="11" creationId="{C67FBC02-6717-E326-10F3-EED37C2CE102}"/>
          </ac:spMkLst>
        </pc:spChg>
        <pc:spChg chg="mod">
          <ac:chgData name="김기현" userId="142a4539-f65f-4be4-b8fc-6fae897b67cf" providerId="ADAL" clId="{8FF274B4-9F32-4F28-A510-4644D7C87916}" dt="2023-06-19T08:22:57.221" v="4877" actId="20577"/>
          <ac:spMkLst>
            <pc:docMk/>
            <pc:sldMk cId="4207314371" sldId="272"/>
            <ac:spMk id="12" creationId="{475A99F0-E26F-49EF-19FA-5DA225DF25D0}"/>
          </ac:spMkLst>
        </pc:spChg>
        <pc:spChg chg="del">
          <ac:chgData name="김기현" userId="142a4539-f65f-4be4-b8fc-6fae897b67cf" providerId="ADAL" clId="{8FF274B4-9F32-4F28-A510-4644D7C87916}" dt="2023-06-19T01:48:34.568" v="437" actId="478"/>
          <ac:spMkLst>
            <pc:docMk/>
            <pc:sldMk cId="4207314371" sldId="272"/>
            <ac:spMk id="13" creationId="{CEC5CD14-4594-1730-18CF-710701846C6F}"/>
          </ac:spMkLst>
        </pc:spChg>
        <pc:spChg chg="del">
          <ac:chgData name="김기현" userId="142a4539-f65f-4be4-b8fc-6fae897b67cf" providerId="ADAL" clId="{8FF274B4-9F32-4F28-A510-4644D7C87916}" dt="2023-06-19T01:48:34.568" v="437" actId="478"/>
          <ac:spMkLst>
            <pc:docMk/>
            <pc:sldMk cId="4207314371" sldId="272"/>
            <ac:spMk id="14" creationId="{E4BB9965-4F0D-8E0C-4C5A-019C795529F3}"/>
          </ac:spMkLst>
        </pc:spChg>
        <pc:spChg chg="mod">
          <ac:chgData name="김기현" userId="142a4539-f65f-4be4-b8fc-6fae897b67cf" providerId="ADAL" clId="{8FF274B4-9F32-4F28-A510-4644D7C87916}" dt="2023-06-19T01:48:30.410" v="436" actId="1038"/>
          <ac:spMkLst>
            <pc:docMk/>
            <pc:sldMk cId="4207314371" sldId="272"/>
            <ac:spMk id="15" creationId="{627B173C-BF4B-5D6B-514A-71779E736CDB}"/>
          </ac:spMkLst>
        </pc:spChg>
      </pc:sldChg>
      <pc:sldChg chg="modSp mod">
        <pc:chgData name="김기현" userId="142a4539-f65f-4be4-b8fc-6fae897b67cf" providerId="ADAL" clId="{8FF274B4-9F32-4F28-A510-4644D7C87916}" dt="2023-06-19T02:06:08.939" v="904" actId="1038"/>
        <pc:sldMkLst>
          <pc:docMk/>
          <pc:sldMk cId="1867445370" sldId="273"/>
        </pc:sldMkLst>
        <pc:spChg chg="mod">
          <ac:chgData name="김기현" userId="142a4539-f65f-4be4-b8fc-6fae897b67cf" providerId="ADAL" clId="{8FF274B4-9F32-4F28-A510-4644D7C87916}" dt="2023-06-19T02:05:59.252" v="895" actId="1038"/>
          <ac:spMkLst>
            <pc:docMk/>
            <pc:sldMk cId="1867445370" sldId="273"/>
            <ac:spMk id="2" creationId="{1E4D379F-0D7A-E10A-C2FD-B3F877B38412}"/>
          </ac:spMkLst>
        </pc:spChg>
        <pc:spChg chg="mod">
          <ac:chgData name="김기현" userId="142a4539-f65f-4be4-b8fc-6fae897b67cf" providerId="ADAL" clId="{8FF274B4-9F32-4F28-A510-4644D7C87916}" dt="2023-06-19T02:05:59.252" v="895" actId="1038"/>
          <ac:spMkLst>
            <pc:docMk/>
            <pc:sldMk cId="1867445370" sldId="273"/>
            <ac:spMk id="3" creationId="{773F2969-8E1F-0403-B6B6-037C4B0D5DB2}"/>
          </ac:spMkLst>
        </pc:spChg>
        <pc:grpChg chg="mod">
          <ac:chgData name="김기현" userId="142a4539-f65f-4be4-b8fc-6fae897b67cf" providerId="ADAL" clId="{8FF274B4-9F32-4F28-A510-4644D7C87916}" dt="2023-06-19T02:06:08.939" v="904" actId="1038"/>
          <ac:grpSpMkLst>
            <pc:docMk/>
            <pc:sldMk cId="1867445370" sldId="273"/>
            <ac:grpSpMk id="7" creationId="{ADC16E78-8819-8219-C770-75C3BD1E4D45}"/>
          </ac:grpSpMkLst>
        </pc:grpChg>
        <pc:cxnChg chg="mod">
          <ac:chgData name="김기현" userId="142a4539-f65f-4be4-b8fc-6fae897b67cf" providerId="ADAL" clId="{8FF274B4-9F32-4F28-A510-4644D7C87916}" dt="2023-06-19T02:05:59.252" v="895" actId="1038"/>
          <ac:cxnSpMkLst>
            <pc:docMk/>
            <pc:sldMk cId="1867445370" sldId="273"/>
            <ac:cxnSpMk id="4" creationId="{F9894119-F233-DC33-68F5-7374CF0E569E}"/>
          </ac:cxnSpMkLst>
        </pc:cxnChg>
        <pc:cxnChg chg="mod">
          <ac:chgData name="김기현" userId="142a4539-f65f-4be4-b8fc-6fae897b67cf" providerId="ADAL" clId="{8FF274B4-9F32-4F28-A510-4644D7C87916}" dt="2023-06-19T02:06:05.636" v="901" actId="1038"/>
          <ac:cxnSpMkLst>
            <pc:docMk/>
            <pc:sldMk cId="1867445370" sldId="273"/>
            <ac:cxnSpMk id="6" creationId="{01021128-BA25-D6FF-656C-87D086ADE451}"/>
          </ac:cxnSpMkLst>
        </pc:cxnChg>
      </pc:sldChg>
      <pc:sldChg chg="del">
        <pc:chgData name="김기현" userId="142a4539-f65f-4be4-b8fc-6fae897b67cf" providerId="ADAL" clId="{8FF274B4-9F32-4F28-A510-4644D7C87916}" dt="2023-06-19T02:01:53.589" v="641" actId="47"/>
        <pc:sldMkLst>
          <pc:docMk/>
          <pc:sldMk cId="396970646" sldId="275"/>
        </pc:sldMkLst>
      </pc:sldChg>
      <pc:sldChg chg="addSp delSp modSp del mod ord">
        <pc:chgData name="김기현" userId="142a4539-f65f-4be4-b8fc-6fae897b67cf" providerId="ADAL" clId="{8FF274B4-9F32-4F28-A510-4644D7C87916}" dt="2023-06-19T10:07:15.681" v="5670" actId="47"/>
        <pc:sldMkLst>
          <pc:docMk/>
          <pc:sldMk cId="1122762649" sldId="276"/>
        </pc:sldMkLst>
        <pc:spChg chg="del">
          <ac:chgData name="김기현" userId="142a4539-f65f-4be4-b8fc-6fae897b67cf" providerId="ADAL" clId="{8FF274B4-9F32-4F28-A510-4644D7C87916}" dt="2023-06-19T06:12:05.624" v="3410" actId="478"/>
          <ac:spMkLst>
            <pc:docMk/>
            <pc:sldMk cId="1122762649" sldId="276"/>
            <ac:spMk id="2" creationId="{B3BB2C81-2C36-BFAF-F8BF-91BC4B766C18}"/>
          </ac:spMkLst>
        </pc:spChg>
        <pc:spChg chg="del">
          <ac:chgData name="김기현" userId="142a4539-f65f-4be4-b8fc-6fae897b67cf" providerId="ADAL" clId="{8FF274B4-9F32-4F28-A510-4644D7C87916}" dt="2023-06-19T01:55:39.797" v="582" actId="478"/>
          <ac:spMkLst>
            <pc:docMk/>
            <pc:sldMk cId="1122762649" sldId="276"/>
            <ac:spMk id="4" creationId="{B8326A7D-F71C-ED1C-CBFD-93F557654D2A}"/>
          </ac:spMkLst>
        </pc:spChg>
        <pc:spChg chg="mod">
          <ac:chgData name="김기현" userId="142a4539-f65f-4be4-b8fc-6fae897b67cf" providerId="ADAL" clId="{8FF274B4-9F32-4F28-A510-4644D7C87916}" dt="2023-06-19T01:57:10.837" v="616" actId="20577"/>
          <ac:spMkLst>
            <pc:docMk/>
            <pc:sldMk cId="1122762649" sldId="276"/>
            <ac:spMk id="5" creationId="{3251639B-29EB-6E9D-733B-6F917838F571}"/>
          </ac:spMkLst>
        </pc:spChg>
        <pc:spChg chg="del">
          <ac:chgData name="김기현" userId="142a4539-f65f-4be4-b8fc-6fae897b67cf" providerId="ADAL" clId="{8FF274B4-9F32-4F28-A510-4644D7C87916}" dt="2023-06-19T02:55:19.717" v="1188" actId="478"/>
          <ac:spMkLst>
            <pc:docMk/>
            <pc:sldMk cId="1122762649" sldId="276"/>
            <ac:spMk id="9" creationId="{5CC9E76E-8EE8-7CCC-512E-560C10F30FD6}"/>
          </ac:spMkLst>
        </pc:spChg>
        <pc:spChg chg="del">
          <ac:chgData name="김기현" userId="142a4539-f65f-4be4-b8fc-6fae897b67cf" providerId="ADAL" clId="{8FF274B4-9F32-4F28-A510-4644D7C87916}" dt="2023-06-19T02:55:19.717" v="1188" actId="478"/>
          <ac:spMkLst>
            <pc:docMk/>
            <pc:sldMk cId="1122762649" sldId="276"/>
            <ac:spMk id="10" creationId="{8440672B-A8EF-ECCB-0200-D3BA1AFF1A40}"/>
          </ac:spMkLst>
        </pc:spChg>
        <pc:spChg chg="add mod">
          <ac:chgData name="김기현" userId="142a4539-f65f-4be4-b8fc-6fae897b67cf" providerId="ADAL" clId="{8FF274B4-9F32-4F28-A510-4644D7C87916}" dt="2023-06-19T10:05:57.567" v="5663" actId="1076"/>
          <ac:spMkLst>
            <pc:docMk/>
            <pc:sldMk cId="1122762649" sldId="276"/>
            <ac:spMk id="11" creationId="{2420625D-11E9-28F2-8290-4D1B5A3F5C15}"/>
          </ac:spMkLst>
        </pc:spChg>
        <pc:spChg chg="add mod">
          <ac:chgData name="김기현" userId="142a4539-f65f-4be4-b8fc-6fae897b67cf" providerId="ADAL" clId="{8FF274B4-9F32-4F28-A510-4644D7C87916}" dt="2023-06-19T10:05:57.567" v="5663" actId="1076"/>
          <ac:spMkLst>
            <pc:docMk/>
            <pc:sldMk cId="1122762649" sldId="276"/>
            <ac:spMk id="12" creationId="{9FC78C5D-635F-D291-143E-E1DEFD1B7300}"/>
          </ac:spMkLst>
        </pc:spChg>
        <pc:spChg chg="del">
          <ac:chgData name="김기현" userId="142a4539-f65f-4be4-b8fc-6fae897b67cf" providerId="ADAL" clId="{8FF274B4-9F32-4F28-A510-4644D7C87916}" dt="2023-06-19T02:55:19.717" v="1188" actId="478"/>
          <ac:spMkLst>
            <pc:docMk/>
            <pc:sldMk cId="1122762649" sldId="276"/>
            <ac:spMk id="13" creationId="{356C14DF-3209-6D48-AE52-BD33B68FF16F}"/>
          </ac:spMkLst>
        </pc:spChg>
        <pc:spChg chg="add del mod">
          <ac:chgData name="김기현" userId="142a4539-f65f-4be4-b8fc-6fae897b67cf" providerId="ADAL" clId="{8FF274B4-9F32-4F28-A510-4644D7C87916}" dt="2023-06-19T09:39:12.382" v="4998" actId="478"/>
          <ac:spMkLst>
            <pc:docMk/>
            <pc:sldMk cId="1122762649" sldId="276"/>
            <ac:spMk id="14" creationId="{BFD44780-9C47-2422-1BFE-B7D40D07EA55}"/>
          </ac:spMkLst>
        </pc:spChg>
        <pc:spChg chg="add del mod">
          <ac:chgData name="김기현" userId="142a4539-f65f-4be4-b8fc-6fae897b67cf" providerId="ADAL" clId="{8FF274B4-9F32-4F28-A510-4644D7C87916}" dt="2023-06-19T09:39:14.936" v="4999" actId="478"/>
          <ac:spMkLst>
            <pc:docMk/>
            <pc:sldMk cId="1122762649" sldId="276"/>
            <ac:spMk id="15" creationId="{FE00D27F-5C5D-4C5E-5188-A8B7468ADF1F}"/>
          </ac:spMkLst>
        </pc:spChg>
        <pc:spChg chg="del">
          <ac:chgData name="김기현" userId="142a4539-f65f-4be4-b8fc-6fae897b67cf" providerId="ADAL" clId="{8FF274B4-9F32-4F28-A510-4644D7C87916}" dt="2023-06-19T02:55:19.717" v="1188" actId="478"/>
          <ac:spMkLst>
            <pc:docMk/>
            <pc:sldMk cId="1122762649" sldId="276"/>
            <ac:spMk id="16" creationId="{FA02CB6D-D812-5ABF-9060-B2F109FB9D3D}"/>
          </ac:spMkLst>
        </pc:spChg>
        <pc:spChg chg="del">
          <ac:chgData name="김기현" userId="142a4539-f65f-4be4-b8fc-6fae897b67cf" providerId="ADAL" clId="{8FF274B4-9F32-4F28-A510-4644D7C87916}" dt="2023-06-19T06:12:05.624" v="3410" actId="478"/>
          <ac:spMkLst>
            <pc:docMk/>
            <pc:sldMk cId="1122762649" sldId="276"/>
            <ac:spMk id="17" creationId="{9F677B01-8FB5-8DC6-B676-456D321BD005}"/>
          </ac:spMkLst>
        </pc:spChg>
        <pc:spChg chg="del">
          <ac:chgData name="김기현" userId="142a4539-f65f-4be4-b8fc-6fae897b67cf" providerId="ADAL" clId="{8FF274B4-9F32-4F28-A510-4644D7C87916}" dt="2023-06-19T02:55:19.717" v="1188" actId="478"/>
          <ac:spMkLst>
            <pc:docMk/>
            <pc:sldMk cId="1122762649" sldId="276"/>
            <ac:spMk id="18" creationId="{970E707E-BE05-865D-DA63-75A73413D84A}"/>
          </ac:spMkLst>
        </pc:spChg>
        <pc:spChg chg="del">
          <ac:chgData name="김기현" userId="142a4539-f65f-4be4-b8fc-6fae897b67cf" providerId="ADAL" clId="{8FF274B4-9F32-4F28-A510-4644D7C87916}" dt="2023-06-19T02:55:19.717" v="1188" actId="478"/>
          <ac:spMkLst>
            <pc:docMk/>
            <pc:sldMk cId="1122762649" sldId="276"/>
            <ac:spMk id="19" creationId="{5C1E65C2-5AE4-E701-E003-9BF73E2E398E}"/>
          </ac:spMkLst>
        </pc:spChg>
        <pc:spChg chg="del">
          <ac:chgData name="김기현" userId="142a4539-f65f-4be4-b8fc-6fae897b67cf" providerId="ADAL" clId="{8FF274B4-9F32-4F28-A510-4644D7C87916}" dt="2023-06-19T06:12:05.624" v="3410" actId="478"/>
          <ac:spMkLst>
            <pc:docMk/>
            <pc:sldMk cId="1122762649" sldId="276"/>
            <ac:spMk id="20" creationId="{30454894-0171-1E1A-CBB1-970768B52DC7}"/>
          </ac:spMkLst>
        </pc:spChg>
        <pc:spChg chg="del">
          <ac:chgData name="김기현" userId="142a4539-f65f-4be4-b8fc-6fae897b67cf" providerId="ADAL" clId="{8FF274B4-9F32-4F28-A510-4644D7C87916}" dt="2023-06-19T02:55:19.717" v="1188" actId="478"/>
          <ac:spMkLst>
            <pc:docMk/>
            <pc:sldMk cId="1122762649" sldId="276"/>
            <ac:spMk id="21" creationId="{15A4542A-93EF-F6D8-0FCA-0E92CE1BCF23}"/>
          </ac:spMkLst>
        </pc:spChg>
        <pc:spChg chg="del">
          <ac:chgData name="김기현" userId="142a4539-f65f-4be4-b8fc-6fae897b67cf" providerId="ADAL" clId="{8FF274B4-9F32-4F28-A510-4644D7C87916}" dt="2023-06-19T02:55:19.717" v="1188" actId="478"/>
          <ac:spMkLst>
            <pc:docMk/>
            <pc:sldMk cId="1122762649" sldId="276"/>
            <ac:spMk id="22" creationId="{509B1A0F-2409-C589-9525-947EA3C1F374}"/>
          </ac:spMkLst>
        </pc:spChg>
        <pc:spChg chg="del">
          <ac:chgData name="김기현" userId="142a4539-f65f-4be4-b8fc-6fae897b67cf" providerId="ADAL" clId="{8FF274B4-9F32-4F28-A510-4644D7C87916}" dt="2023-06-19T06:12:05.624" v="3410" actId="478"/>
          <ac:spMkLst>
            <pc:docMk/>
            <pc:sldMk cId="1122762649" sldId="276"/>
            <ac:spMk id="23" creationId="{7353C824-937A-E110-963F-5F8649640E2E}"/>
          </ac:spMkLst>
        </pc:spChg>
        <pc:spChg chg="del">
          <ac:chgData name="김기현" userId="142a4539-f65f-4be4-b8fc-6fae897b67cf" providerId="ADAL" clId="{8FF274B4-9F32-4F28-A510-4644D7C87916}" dt="2023-06-19T02:55:19.717" v="1188" actId="478"/>
          <ac:spMkLst>
            <pc:docMk/>
            <pc:sldMk cId="1122762649" sldId="276"/>
            <ac:spMk id="24" creationId="{3488B951-445B-EE1A-916B-A8BF6CFE58AC}"/>
          </ac:spMkLst>
        </pc:spChg>
        <pc:spChg chg="del">
          <ac:chgData name="김기현" userId="142a4539-f65f-4be4-b8fc-6fae897b67cf" providerId="ADAL" clId="{8FF274B4-9F32-4F28-A510-4644D7C87916}" dt="2023-06-19T02:55:19.717" v="1188" actId="478"/>
          <ac:spMkLst>
            <pc:docMk/>
            <pc:sldMk cId="1122762649" sldId="276"/>
            <ac:spMk id="25" creationId="{51CA7F28-1BA9-633D-4F8E-6D730B3B3494}"/>
          </ac:spMkLst>
        </pc:spChg>
        <pc:spChg chg="add del mod">
          <ac:chgData name="김기현" userId="142a4539-f65f-4be4-b8fc-6fae897b67cf" providerId="ADAL" clId="{8FF274B4-9F32-4F28-A510-4644D7C87916}" dt="2023-06-19T09:39:14.936" v="4999" actId="478"/>
          <ac:spMkLst>
            <pc:docMk/>
            <pc:sldMk cId="1122762649" sldId="276"/>
            <ac:spMk id="26" creationId="{4C5A8AEB-A113-C792-95AF-6D664C3A80F4}"/>
          </ac:spMkLst>
        </pc:spChg>
        <pc:spChg chg="add del mod">
          <ac:chgData name="김기현" userId="142a4539-f65f-4be4-b8fc-6fae897b67cf" providerId="ADAL" clId="{8FF274B4-9F32-4F28-A510-4644D7C87916}" dt="2023-06-19T09:39:16.707" v="5000" actId="478"/>
          <ac:spMkLst>
            <pc:docMk/>
            <pc:sldMk cId="1122762649" sldId="276"/>
            <ac:spMk id="27" creationId="{EC1D51F3-AF9A-A488-1E07-44E70E5FADCD}"/>
          </ac:spMkLst>
        </pc:spChg>
        <pc:spChg chg="add del mod">
          <ac:chgData name="김기현" userId="142a4539-f65f-4be4-b8fc-6fae897b67cf" providerId="ADAL" clId="{8FF274B4-9F32-4F28-A510-4644D7C87916}" dt="2023-06-19T09:39:14.936" v="4999" actId="478"/>
          <ac:spMkLst>
            <pc:docMk/>
            <pc:sldMk cId="1122762649" sldId="276"/>
            <ac:spMk id="30" creationId="{9EF196D0-5B65-6061-3481-B8918F251CF0}"/>
          </ac:spMkLst>
        </pc:spChg>
        <pc:spChg chg="add del mod">
          <ac:chgData name="김기현" userId="142a4539-f65f-4be4-b8fc-6fae897b67cf" providerId="ADAL" clId="{8FF274B4-9F32-4F28-A510-4644D7C87916}" dt="2023-06-19T09:39:16.707" v="5000" actId="478"/>
          <ac:spMkLst>
            <pc:docMk/>
            <pc:sldMk cId="1122762649" sldId="276"/>
            <ac:spMk id="31" creationId="{9A2C6596-AD80-7CEB-CCE3-8591D3EEFFAF}"/>
          </ac:spMkLst>
        </pc:spChg>
        <pc:spChg chg="add del mod">
          <ac:chgData name="김기현" userId="142a4539-f65f-4be4-b8fc-6fae897b67cf" providerId="ADAL" clId="{8FF274B4-9F32-4F28-A510-4644D7C87916}" dt="2023-06-19T09:39:14.936" v="4999" actId="478"/>
          <ac:spMkLst>
            <pc:docMk/>
            <pc:sldMk cId="1122762649" sldId="276"/>
            <ac:spMk id="32" creationId="{D760A33B-96ED-EB6C-EDE6-907952ED11DD}"/>
          </ac:spMkLst>
        </pc:spChg>
        <pc:spChg chg="add del mod">
          <ac:chgData name="김기현" userId="142a4539-f65f-4be4-b8fc-6fae897b67cf" providerId="ADAL" clId="{8FF274B4-9F32-4F28-A510-4644D7C87916}" dt="2023-06-19T09:39:14.936" v="4999" actId="478"/>
          <ac:spMkLst>
            <pc:docMk/>
            <pc:sldMk cId="1122762649" sldId="276"/>
            <ac:spMk id="33" creationId="{58A48509-3F90-FD52-1A85-C1886380E027}"/>
          </ac:spMkLst>
        </pc:spChg>
        <pc:spChg chg="add del mod">
          <ac:chgData name="김기현" userId="142a4539-f65f-4be4-b8fc-6fae897b67cf" providerId="ADAL" clId="{8FF274B4-9F32-4F28-A510-4644D7C87916}" dt="2023-06-19T09:40:18.825" v="5043" actId="478"/>
          <ac:spMkLst>
            <pc:docMk/>
            <pc:sldMk cId="1122762649" sldId="276"/>
            <ac:spMk id="34" creationId="{C257FE98-B940-29C3-511B-4A6E286CC65D}"/>
          </ac:spMkLst>
        </pc:spChg>
        <pc:spChg chg="add del mod">
          <ac:chgData name="김기현" userId="142a4539-f65f-4be4-b8fc-6fae897b67cf" providerId="ADAL" clId="{8FF274B4-9F32-4F28-A510-4644D7C87916}" dt="2023-06-19T10:05:29.053" v="5658" actId="478"/>
          <ac:spMkLst>
            <pc:docMk/>
            <pc:sldMk cId="1122762649" sldId="276"/>
            <ac:spMk id="35" creationId="{79C8CA25-04D7-213B-388F-0B4E233A271C}"/>
          </ac:spMkLst>
        </pc:spChg>
        <pc:spChg chg="add del mod">
          <ac:chgData name="김기현" userId="142a4539-f65f-4be4-b8fc-6fae897b67cf" providerId="ADAL" clId="{8FF274B4-9F32-4F28-A510-4644D7C87916}" dt="2023-06-19T10:05:29.053" v="5658" actId="478"/>
          <ac:spMkLst>
            <pc:docMk/>
            <pc:sldMk cId="1122762649" sldId="276"/>
            <ac:spMk id="36" creationId="{BBD47E74-F221-DBCD-5BD9-1C5164F4223E}"/>
          </ac:spMkLst>
        </pc:spChg>
        <pc:spChg chg="add del mod">
          <ac:chgData name="김기현" userId="142a4539-f65f-4be4-b8fc-6fae897b67cf" providerId="ADAL" clId="{8FF274B4-9F32-4F28-A510-4644D7C87916}" dt="2023-06-19T10:05:29.053" v="5658" actId="478"/>
          <ac:spMkLst>
            <pc:docMk/>
            <pc:sldMk cId="1122762649" sldId="276"/>
            <ac:spMk id="37" creationId="{1FB800D7-06FB-B421-A891-0C789C47049C}"/>
          </ac:spMkLst>
        </pc:spChg>
        <pc:spChg chg="add del mod">
          <ac:chgData name="김기현" userId="142a4539-f65f-4be4-b8fc-6fae897b67cf" providerId="ADAL" clId="{8FF274B4-9F32-4F28-A510-4644D7C87916}" dt="2023-06-19T10:05:29.053" v="5658" actId="478"/>
          <ac:spMkLst>
            <pc:docMk/>
            <pc:sldMk cId="1122762649" sldId="276"/>
            <ac:spMk id="38" creationId="{26BADDE1-727C-68B1-D9E9-65D2EA60DCD3}"/>
          </ac:spMkLst>
        </pc:spChg>
        <pc:spChg chg="add del mod">
          <ac:chgData name="김기현" userId="142a4539-f65f-4be4-b8fc-6fae897b67cf" providerId="ADAL" clId="{8FF274B4-9F32-4F28-A510-4644D7C87916}" dt="2023-06-19T10:05:29.053" v="5658" actId="478"/>
          <ac:spMkLst>
            <pc:docMk/>
            <pc:sldMk cId="1122762649" sldId="276"/>
            <ac:spMk id="39" creationId="{D0511767-680D-8B7F-B08B-3AA443C77515}"/>
          </ac:spMkLst>
        </pc:spChg>
        <pc:spChg chg="add del mod">
          <ac:chgData name="김기현" userId="142a4539-f65f-4be4-b8fc-6fae897b67cf" providerId="ADAL" clId="{8FF274B4-9F32-4F28-A510-4644D7C87916}" dt="2023-06-19T10:05:29.053" v="5658" actId="478"/>
          <ac:spMkLst>
            <pc:docMk/>
            <pc:sldMk cId="1122762649" sldId="276"/>
            <ac:spMk id="40" creationId="{C1C54A87-DCDB-E63C-EA18-A6FCEA70E5E8}"/>
          </ac:spMkLst>
        </pc:spChg>
        <pc:spChg chg="add del mod">
          <ac:chgData name="김기현" userId="142a4539-f65f-4be4-b8fc-6fae897b67cf" providerId="ADAL" clId="{8FF274B4-9F32-4F28-A510-4644D7C87916}" dt="2023-06-19T10:05:29.053" v="5658" actId="478"/>
          <ac:spMkLst>
            <pc:docMk/>
            <pc:sldMk cId="1122762649" sldId="276"/>
            <ac:spMk id="41" creationId="{E99AFB7C-03CD-B70B-3CD8-8BD1251351CF}"/>
          </ac:spMkLst>
        </pc:spChg>
        <pc:spChg chg="add del mod">
          <ac:chgData name="김기현" userId="142a4539-f65f-4be4-b8fc-6fae897b67cf" providerId="ADAL" clId="{8FF274B4-9F32-4F28-A510-4644D7C87916}" dt="2023-06-19T10:05:29.053" v="5658" actId="478"/>
          <ac:spMkLst>
            <pc:docMk/>
            <pc:sldMk cId="1122762649" sldId="276"/>
            <ac:spMk id="43" creationId="{9DB09879-3AE1-26EB-2847-839C30FFDAB1}"/>
          </ac:spMkLst>
        </pc:spChg>
        <pc:spChg chg="add del">
          <ac:chgData name="김기현" userId="142a4539-f65f-4be4-b8fc-6fae897b67cf" providerId="ADAL" clId="{8FF274B4-9F32-4F28-A510-4644D7C87916}" dt="2023-06-19T10:04:31.682" v="5598" actId="478"/>
          <ac:spMkLst>
            <pc:docMk/>
            <pc:sldMk cId="1122762649" sldId="276"/>
            <ac:spMk id="45" creationId="{572D205D-0DD9-AE26-7F5D-CE43B0D9BFC5}"/>
          </ac:spMkLst>
        </pc:spChg>
        <pc:picChg chg="add mod">
          <ac:chgData name="김기현" userId="142a4539-f65f-4be4-b8fc-6fae897b67cf" providerId="ADAL" clId="{8FF274B4-9F32-4F28-A510-4644D7C87916}" dt="2023-06-19T10:06:03.375" v="5667" actId="1076"/>
          <ac:picMkLst>
            <pc:docMk/>
            <pc:sldMk cId="1122762649" sldId="276"/>
            <ac:picMk id="8" creationId="{32FC14D0-0B29-8630-458F-5C8977404BBF}"/>
          </ac:picMkLst>
        </pc:picChg>
        <pc:cxnChg chg="add del mod">
          <ac:chgData name="김기현" userId="142a4539-f65f-4be4-b8fc-6fae897b67cf" providerId="ADAL" clId="{8FF274B4-9F32-4F28-A510-4644D7C87916}" dt="2023-06-19T09:39:14.936" v="4999" actId="478"/>
          <ac:cxnSpMkLst>
            <pc:docMk/>
            <pc:sldMk cId="1122762649" sldId="276"/>
            <ac:cxnSpMk id="28" creationId="{27C89BB1-5306-97C8-78AC-41950591B788}"/>
          </ac:cxnSpMkLst>
        </pc:cxnChg>
        <pc:cxnChg chg="add del mod">
          <ac:chgData name="김기현" userId="142a4539-f65f-4be4-b8fc-6fae897b67cf" providerId="ADAL" clId="{8FF274B4-9F32-4F28-A510-4644D7C87916}" dt="2023-06-19T09:39:14.936" v="4999" actId="478"/>
          <ac:cxnSpMkLst>
            <pc:docMk/>
            <pc:sldMk cId="1122762649" sldId="276"/>
            <ac:cxnSpMk id="29" creationId="{026C3A89-65A2-80F0-31A2-F030F32D49DA}"/>
          </ac:cxnSpMkLst>
        </pc:cxnChg>
      </pc:sldChg>
      <pc:sldChg chg="del">
        <pc:chgData name="김기현" userId="142a4539-f65f-4be4-b8fc-6fae897b67cf" providerId="ADAL" clId="{8FF274B4-9F32-4F28-A510-4644D7C87916}" dt="2023-06-19T02:52:44.697" v="1187" actId="47"/>
        <pc:sldMkLst>
          <pc:docMk/>
          <pc:sldMk cId="3031788846" sldId="277"/>
        </pc:sldMkLst>
      </pc:sldChg>
      <pc:sldChg chg="del ord">
        <pc:chgData name="김기현" userId="142a4539-f65f-4be4-b8fc-6fae897b67cf" providerId="ADAL" clId="{8FF274B4-9F32-4F28-A510-4644D7C87916}" dt="2023-06-19T02:44:40.250" v="1150" actId="47"/>
        <pc:sldMkLst>
          <pc:docMk/>
          <pc:sldMk cId="858320850" sldId="278"/>
        </pc:sldMkLst>
      </pc:sldChg>
      <pc:sldChg chg="modSp mod">
        <pc:chgData name="김기현" userId="142a4539-f65f-4be4-b8fc-6fae897b67cf" providerId="ADAL" clId="{8FF274B4-9F32-4F28-A510-4644D7C87916}" dt="2023-06-19T02:05:26.204" v="878" actId="255"/>
        <pc:sldMkLst>
          <pc:docMk/>
          <pc:sldMk cId="484164959" sldId="279"/>
        </pc:sldMkLst>
        <pc:spChg chg="mod">
          <ac:chgData name="김기현" userId="142a4539-f65f-4be4-b8fc-6fae897b67cf" providerId="ADAL" clId="{8FF274B4-9F32-4F28-A510-4644D7C87916}" dt="2023-06-19T02:05:26.204" v="878" actId="255"/>
          <ac:spMkLst>
            <pc:docMk/>
            <pc:sldMk cId="484164959" sldId="279"/>
            <ac:spMk id="3" creationId="{773F2969-8E1F-0403-B6B6-037C4B0D5DB2}"/>
          </ac:spMkLst>
        </pc:spChg>
      </pc:sldChg>
      <pc:sldChg chg="del ord">
        <pc:chgData name="김기현" userId="142a4539-f65f-4be4-b8fc-6fae897b67cf" providerId="ADAL" clId="{8FF274B4-9F32-4F28-A510-4644D7C87916}" dt="2023-06-19T05:15:31.447" v="2584" actId="47"/>
        <pc:sldMkLst>
          <pc:docMk/>
          <pc:sldMk cId="1505662997" sldId="280"/>
        </pc:sldMkLst>
      </pc:sldChg>
      <pc:sldChg chg="del">
        <pc:chgData name="김기현" userId="142a4539-f65f-4be4-b8fc-6fae897b67cf" providerId="ADAL" clId="{8FF274B4-9F32-4F28-A510-4644D7C87916}" dt="2023-06-19T02:46:21.575" v="1184" actId="47"/>
        <pc:sldMkLst>
          <pc:docMk/>
          <pc:sldMk cId="1636054354" sldId="281"/>
        </pc:sldMkLst>
      </pc:sldChg>
      <pc:sldChg chg="del ord">
        <pc:chgData name="김기현" userId="142a4539-f65f-4be4-b8fc-6fae897b67cf" providerId="ADAL" clId="{8FF274B4-9F32-4F28-A510-4644D7C87916}" dt="2023-06-19T05:15:31.622" v="2585" actId="47"/>
        <pc:sldMkLst>
          <pc:docMk/>
          <pc:sldMk cId="2472891769" sldId="282"/>
        </pc:sldMkLst>
      </pc:sldChg>
      <pc:sldChg chg="addSp delSp modSp mod">
        <pc:chgData name="김기현" userId="142a4539-f65f-4be4-b8fc-6fae897b67cf" providerId="ADAL" clId="{8FF274B4-9F32-4F28-A510-4644D7C87916}" dt="2023-06-19T09:05:46.427" v="4921" actId="478"/>
        <pc:sldMkLst>
          <pc:docMk/>
          <pc:sldMk cId="3984252838" sldId="283"/>
        </pc:sldMkLst>
        <pc:spChg chg="mod">
          <ac:chgData name="김기현" userId="142a4539-f65f-4be4-b8fc-6fae897b67cf" providerId="ADAL" clId="{8FF274B4-9F32-4F28-A510-4644D7C87916}" dt="2023-06-19T08:22:41.978" v="4864"/>
          <ac:spMkLst>
            <pc:docMk/>
            <pc:sldMk cId="3984252838" sldId="283"/>
            <ac:spMk id="3" creationId="{773F2969-8E1F-0403-B6B6-037C4B0D5DB2}"/>
          </ac:spMkLst>
        </pc:spChg>
        <pc:spChg chg="add del mod">
          <ac:chgData name="김기현" userId="142a4539-f65f-4be4-b8fc-6fae897b67cf" providerId="ADAL" clId="{8FF274B4-9F32-4F28-A510-4644D7C87916}" dt="2023-06-19T09:05:46.427" v="4921" actId="478"/>
          <ac:spMkLst>
            <pc:docMk/>
            <pc:sldMk cId="3984252838" sldId="283"/>
            <ac:spMk id="5" creationId="{0DA8E229-DCBE-D848-2540-FB4C3BA59D51}"/>
          </ac:spMkLst>
        </pc:spChg>
      </pc:sldChg>
      <pc:sldChg chg="del">
        <pc:chgData name="김기현" userId="142a4539-f65f-4be4-b8fc-6fae897b67cf" providerId="ADAL" clId="{8FF274B4-9F32-4F28-A510-4644D7C87916}" dt="2023-06-19T02:08:40.461" v="905" actId="47"/>
        <pc:sldMkLst>
          <pc:docMk/>
          <pc:sldMk cId="466753353" sldId="284"/>
        </pc:sldMkLst>
      </pc:sldChg>
      <pc:sldChg chg="del">
        <pc:chgData name="김기현" userId="142a4539-f65f-4be4-b8fc-6fae897b67cf" providerId="ADAL" clId="{8FF274B4-9F32-4F28-A510-4644D7C87916}" dt="2023-06-19T05:15:32.144" v="2588" actId="47"/>
        <pc:sldMkLst>
          <pc:docMk/>
          <pc:sldMk cId="3025818305" sldId="285"/>
        </pc:sldMkLst>
      </pc:sldChg>
      <pc:sldChg chg="del">
        <pc:chgData name="김기현" userId="142a4539-f65f-4be4-b8fc-6fae897b67cf" providerId="ADAL" clId="{8FF274B4-9F32-4F28-A510-4644D7C87916}" dt="2023-06-19T05:15:31.994" v="2587" actId="47"/>
        <pc:sldMkLst>
          <pc:docMk/>
          <pc:sldMk cId="3297790647" sldId="286"/>
        </pc:sldMkLst>
      </pc:sldChg>
      <pc:sldChg chg="del">
        <pc:chgData name="김기현" userId="142a4539-f65f-4be4-b8fc-6fae897b67cf" providerId="ADAL" clId="{8FF274B4-9F32-4F28-A510-4644D7C87916}" dt="2023-06-19T02:44:44.132" v="1151" actId="47"/>
        <pc:sldMkLst>
          <pc:docMk/>
          <pc:sldMk cId="3251937357" sldId="287"/>
        </pc:sldMkLst>
      </pc:sldChg>
      <pc:sldChg chg="del">
        <pc:chgData name="김기현" userId="142a4539-f65f-4be4-b8fc-6fae897b67cf" providerId="ADAL" clId="{8FF274B4-9F32-4F28-A510-4644D7C87916}" dt="2023-06-19T05:15:30.996" v="2582" actId="47"/>
        <pc:sldMkLst>
          <pc:docMk/>
          <pc:sldMk cId="1093036882" sldId="288"/>
        </pc:sldMkLst>
      </pc:sldChg>
      <pc:sldChg chg="del">
        <pc:chgData name="김기현" userId="142a4539-f65f-4be4-b8fc-6fae897b67cf" providerId="ADAL" clId="{8FF274B4-9F32-4F28-A510-4644D7C87916}" dt="2023-06-19T05:15:31.275" v="2583" actId="47"/>
        <pc:sldMkLst>
          <pc:docMk/>
          <pc:sldMk cId="3043384315" sldId="289"/>
        </pc:sldMkLst>
      </pc:sldChg>
      <pc:sldChg chg="del">
        <pc:chgData name="김기현" userId="142a4539-f65f-4be4-b8fc-6fae897b67cf" providerId="ADAL" clId="{8FF274B4-9F32-4F28-A510-4644D7C87916}" dt="2023-06-19T05:15:30.657" v="2581" actId="47"/>
        <pc:sldMkLst>
          <pc:docMk/>
          <pc:sldMk cId="1773652500" sldId="290"/>
        </pc:sldMkLst>
      </pc:sldChg>
      <pc:sldChg chg="del">
        <pc:chgData name="김기현" userId="142a4539-f65f-4be4-b8fc-6fae897b67cf" providerId="ADAL" clId="{8FF274B4-9F32-4F28-A510-4644D7C87916}" dt="2023-06-19T02:45:55.719" v="1179" actId="47"/>
        <pc:sldMkLst>
          <pc:docMk/>
          <pc:sldMk cId="133509190" sldId="291"/>
        </pc:sldMkLst>
      </pc:sldChg>
      <pc:sldChg chg="addSp delSp modSp add del mod">
        <pc:chgData name="김기현" userId="142a4539-f65f-4be4-b8fc-6fae897b67cf" providerId="ADAL" clId="{8FF274B4-9F32-4F28-A510-4644D7C87916}" dt="2023-06-19T04:38:15.141" v="2005" actId="14100"/>
        <pc:sldMkLst>
          <pc:docMk/>
          <pc:sldMk cId="3739965491" sldId="292"/>
        </pc:sldMkLst>
        <pc:spChg chg="mod">
          <ac:chgData name="김기현" userId="142a4539-f65f-4be4-b8fc-6fae897b67cf" providerId="ADAL" clId="{8FF274B4-9F32-4F28-A510-4644D7C87916}" dt="2023-06-19T04:17:20.652" v="1655" actId="14100"/>
          <ac:spMkLst>
            <pc:docMk/>
            <pc:sldMk cId="3739965491" sldId="292"/>
            <ac:spMk id="2" creationId="{B3BB2C81-2C36-BFAF-F8BF-91BC4B766C18}"/>
          </ac:spMkLst>
        </pc:spChg>
        <pc:spChg chg="mod">
          <ac:chgData name="김기현" userId="142a4539-f65f-4be4-b8fc-6fae897b67cf" providerId="ADAL" clId="{8FF274B4-9F32-4F28-A510-4644D7C87916}" dt="2023-06-19T01:57:41.713" v="640"/>
          <ac:spMkLst>
            <pc:docMk/>
            <pc:sldMk cId="3739965491" sldId="292"/>
            <ac:spMk id="5" creationId="{3251639B-29EB-6E9D-733B-6F917838F571}"/>
          </ac:spMkLst>
        </pc:spChg>
        <pc:spChg chg="del">
          <ac:chgData name="김기현" userId="142a4539-f65f-4be4-b8fc-6fae897b67cf" providerId="ADAL" clId="{8FF274B4-9F32-4F28-A510-4644D7C87916}" dt="2023-06-19T02:46:03.646" v="1180" actId="478"/>
          <ac:spMkLst>
            <pc:docMk/>
            <pc:sldMk cId="3739965491" sldId="292"/>
            <ac:spMk id="9" creationId="{5CC9E76E-8EE8-7CCC-512E-560C10F30FD6}"/>
          </ac:spMkLst>
        </pc:spChg>
        <pc:spChg chg="del">
          <ac:chgData name="김기현" userId="142a4539-f65f-4be4-b8fc-6fae897b67cf" providerId="ADAL" clId="{8FF274B4-9F32-4F28-A510-4644D7C87916}" dt="2023-06-19T02:46:03.646" v="1180" actId="478"/>
          <ac:spMkLst>
            <pc:docMk/>
            <pc:sldMk cId="3739965491" sldId="292"/>
            <ac:spMk id="10" creationId="{8440672B-A8EF-ECCB-0200-D3BA1AFF1A40}"/>
          </ac:spMkLst>
        </pc:spChg>
        <pc:spChg chg="add mod">
          <ac:chgData name="김기현" userId="142a4539-f65f-4be4-b8fc-6fae897b67cf" providerId="ADAL" clId="{8FF274B4-9F32-4F28-A510-4644D7C87916}" dt="2023-06-19T04:04:45.197" v="1351" actId="20577"/>
          <ac:spMkLst>
            <pc:docMk/>
            <pc:sldMk cId="3739965491" sldId="292"/>
            <ac:spMk id="12" creationId="{886A05F6-5F36-FC67-376F-46FB18B2FD4B}"/>
          </ac:spMkLst>
        </pc:spChg>
        <pc:spChg chg="del mod">
          <ac:chgData name="김기현" userId="142a4539-f65f-4be4-b8fc-6fae897b67cf" providerId="ADAL" clId="{8FF274B4-9F32-4F28-A510-4644D7C87916}" dt="2023-06-19T02:46:05.219" v="1182" actId="478"/>
          <ac:spMkLst>
            <pc:docMk/>
            <pc:sldMk cId="3739965491" sldId="292"/>
            <ac:spMk id="13" creationId="{356C14DF-3209-6D48-AE52-BD33B68FF16F}"/>
          </ac:spMkLst>
        </pc:spChg>
        <pc:spChg chg="del">
          <ac:chgData name="김기현" userId="142a4539-f65f-4be4-b8fc-6fae897b67cf" providerId="ADAL" clId="{8FF274B4-9F32-4F28-A510-4644D7C87916}" dt="2023-06-19T02:46:03.646" v="1180" actId="478"/>
          <ac:spMkLst>
            <pc:docMk/>
            <pc:sldMk cId="3739965491" sldId="292"/>
            <ac:spMk id="16" creationId="{FA02CB6D-D812-5ABF-9060-B2F109FB9D3D}"/>
          </ac:spMkLst>
        </pc:spChg>
        <pc:spChg chg="del">
          <ac:chgData name="김기현" userId="142a4539-f65f-4be4-b8fc-6fae897b67cf" providerId="ADAL" clId="{8FF274B4-9F32-4F28-A510-4644D7C87916}" dt="2023-06-19T03:56:04.360" v="1189" actId="478"/>
          <ac:spMkLst>
            <pc:docMk/>
            <pc:sldMk cId="3739965491" sldId="292"/>
            <ac:spMk id="17" creationId="{9F677B01-8FB5-8DC6-B676-456D321BD005}"/>
          </ac:spMkLst>
        </pc:spChg>
        <pc:spChg chg="del">
          <ac:chgData name="김기현" userId="142a4539-f65f-4be4-b8fc-6fae897b67cf" providerId="ADAL" clId="{8FF274B4-9F32-4F28-A510-4644D7C87916}" dt="2023-06-19T02:46:03.646" v="1180" actId="478"/>
          <ac:spMkLst>
            <pc:docMk/>
            <pc:sldMk cId="3739965491" sldId="292"/>
            <ac:spMk id="18" creationId="{970E707E-BE05-865D-DA63-75A73413D84A}"/>
          </ac:spMkLst>
        </pc:spChg>
        <pc:spChg chg="del">
          <ac:chgData name="김기현" userId="142a4539-f65f-4be4-b8fc-6fae897b67cf" providerId="ADAL" clId="{8FF274B4-9F32-4F28-A510-4644D7C87916}" dt="2023-06-19T02:46:03.646" v="1180" actId="478"/>
          <ac:spMkLst>
            <pc:docMk/>
            <pc:sldMk cId="3739965491" sldId="292"/>
            <ac:spMk id="19" creationId="{5C1E65C2-5AE4-E701-E003-9BF73E2E398E}"/>
          </ac:spMkLst>
        </pc:spChg>
        <pc:spChg chg="del mod">
          <ac:chgData name="김기현" userId="142a4539-f65f-4be4-b8fc-6fae897b67cf" providerId="ADAL" clId="{8FF274B4-9F32-4F28-A510-4644D7C87916}" dt="2023-06-19T04:09:06.834" v="1469" actId="478"/>
          <ac:spMkLst>
            <pc:docMk/>
            <pc:sldMk cId="3739965491" sldId="292"/>
            <ac:spMk id="20" creationId="{30454894-0171-1E1A-CBB1-970768B52DC7}"/>
          </ac:spMkLst>
        </pc:spChg>
        <pc:spChg chg="del">
          <ac:chgData name="김기현" userId="142a4539-f65f-4be4-b8fc-6fae897b67cf" providerId="ADAL" clId="{8FF274B4-9F32-4F28-A510-4644D7C87916}" dt="2023-06-19T02:46:03.646" v="1180" actId="478"/>
          <ac:spMkLst>
            <pc:docMk/>
            <pc:sldMk cId="3739965491" sldId="292"/>
            <ac:spMk id="21" creationId="{15A4542A-93EF-F6D8-0FCA-0E92CE1BCF23}"/>
          </ac:spMkLst>
        </pc:spChg>
        <pc:spChg chg="del">
          <ac:chgData name="김기현" userId="142a4539-f65f-4be4-b8fc-6fae897b67cf" providerId="ADAL" clId="{8FF274B4-9F32-4F28-A510-4644D7C87916}" dt="2023-06-19T02:46:03.646" v="1180" actId="478"/>
          <ac:spMkLst>
            <pc:docMk/>
            <pc:sldMk cId="3739965491" sldId="292"/>
            <ac:spMk id="22" creationId="{509B1A0F-2409-C589-9525-947EA3C1F374}"/>
          </ac:spMkLst>
        </pc:spChg>
        <pc:spChg chg="del mod">
          <ac:chgData name="김기현" userId="142a4539-f65f-4be4-b8fc-6fae897b67cf" providerId="ADAL" clId="{8FF274B4-9F32-4F28-A510-4644D7C87916}" dt="2023-06-19T04:03:37.765" v="1317" actId="478"/>
          <ac:spMkLst>
            <pc:docMk/>
            <pc:sldMk cId="3739965491" sldId="292"/>
            <ac:spMk id="23" creationId="{7353C824-937A-E110-963F-5F8649640E2E}"/>
          </ac:spMkLst>
        </pc:spChg>
        <pc:spChg chg="del">
          <ac:chgData name="김기현" userId="142a4539-f65f-4be4-b8fc-6fae897b67cf" providerId="ADAL" clId="{8FF274B4-9F32-4F28-A510-4644D7C87916}" dt="2023-06-19T02:46:03.646" v="1180" actId="478"/>
          <ac:spMkLst>
            <pc:docMk/>
            <pc:sldMk cId="3739965491" sldId="292"/>
            <ac:spMk id="24" creationId="{3488B951-445B-EE1A-916B-A8BF6CFE58AC}"/>
          </ac:spMkLst>
        </pc:spChg>
        <pc:spChg chg="del">
          <ac:chgData name="김기현" userId="142a4539-f65f-4be4-b8fc-6fae897b67cf" providerId="ADAL" clId="{8FF274B4-9F32-4F28-A510-4644D7C87916}" dt="2023-06-19T02:46:03.646" v="1180" actId="478"/>
          <ac:spMkLst>
            <pc:docMk/>
            <pc:sldMk cId="3739965491" sldId="292"/>
            <ac:spMk id="25" creationId="{51CA7F28-1BA9-633D-4F8E-6D730B3B3494}"/>
          </ac:spMkLst>
        </pc:spChg>
        <pc:spChg chg="add mod">
          <ac:chgData name="김기현" userId="142a4539-f65f-4be4-b8fc-6fae897b67cf" providerId="ADAL" clId="{8FF274B4-9F32-4F28-A510-4644D7C87916}" dt="2023-06-19T04:05:01.655" v="1366" actId="1076"/>
          <ac:spMkLst>
            <pc:docMk/>
            <pc:sldMk cId="3739965491" sldId="292"/>
            <ac:spMk id="26" creationId="{D52E7606-D955-3FD7-1A08-B8C11E4F4D89}"/>
          </ac:spMkLst>
        </pc:spChg>
        <pc:spChg chg="add mod">
          <ac:chgData name="김기현" userId="142a4539-f65f-4be4-b8fc-6fae897b67cf" providerId="ADAL" clId="{8FF274B4-9F32-4F28-A510-4644D7C87916}" dt="2023-06-19T04:38:15.141" v="2005" actId="14100"/>
          <ac:spMkLst>
            <pc:docMk/>
            <pc:sldMk cId="3739965491" sldId="292"/>
            <ac:spMk id="29" creationId="{94C87EAE-E656-1788-862B-1FB97456BAEA}"/>
          </ac:spMkLst>
        </pc:spChg>
        <pc:spChg chg="add mod">
          <ac:chgData name="김기현" userId="142a4539-f65f-4be4-b8fc-6fae897b67cf" providerId="ADAL" clId="{8FF274B4-9F32-4F28-A510-4644D7C87916}" dt="2023-06-19T04:27:16.335" v="1765" actId="1076"/>
          <ac:spMkLst>
            <pc:docMk/>
            <pc:sldMk cId="3739965491" sldId="292"/>
            <ac:spMk id="30" creationId="{E3A5AEAF-4AB0-2AAF-BABC-9D12E5DD06A9}"/>
          </ac:spMkLst>
        </pc:spChg>
        <pc:spChg chg="add mod">
          <ac:chgData name="김기현" userId="142a4539-f65f-4be4-b8fc-6fae897b67cf" providerId="ADAL" clId="{8FF274B4-9F32-4F28-A510-4644D7C87916}" dt="2023-06-19T04:12:03.880" v="1510" actId="1076"/>
          <ac:spMkLst>
            <pc:docMk/>
            <pc:sldMk cId="3739965491" sldId="292"/>
            <ac:spMk id="31" creationId="{5A9C6A47-1BCA-1DF7-075E-1134C170BDFF}"/>
          </ac:spMkLst>
        </pc:spChg>
        <pc:spChg chg="add mod">
          <ac:chgData name="김기현" userId="142a4539-f65f-4be4-b8fc-6fae897b67cf" providerId="ADAL" clId="{8FF274B4-9F32-4F28-A510-4644D7C87916}" dt="2023-06-19T04:12:06.929" v="1511" actId="1076"/>
          <ac:spMkLst>
            <pc:docMk/>
            <pc:sldMk cId="3739965491" sldId="292"/>
            <ac:spMk id="32" creationId="{16224217-CFE4-A67B-BE97-D2A590F7C08C}"/>
          </ac:spMkLst>
        </pc:spChg>
        <pc:spChg chg="add mod">
          <ac:chgData name="김기현" userId="142a4539-f65f-4be4-b8fc-6fae897b67cf" providerId="ADAL" clId="{8FF274B4-9F32-4F28-A510-4644D7C87916}" dt="2023-06-19T04:11:45.906" v="1507" actId="255"/>
          <ac:spMkLst>
            <pc:docMk/>
            <pc:sldMk cId="3739965491" sldId="292"/>
            <ac:spMk id="33" creationId="{88A11762-5293-3C95-B935-596AB94D749D}"/>
          </ac:spMkLst>
        </pc:spChg>
        <pc:spChg chg="add mod">
          <ac:chgData name="김기현" userId="142a4539-f65f-4be4-b8fc-6fae897b67cf" providerId="ADAL" clId="{8FF274B4-9F32-4F28-A510-4644D7C87916}" dt="2023-06-19T04:12:10.570" v="1512" actId="1076"/>
          <ac:spMkLst>
            <pc:docMk/>
            <pc:sldMk cId="3739965491" sldId="292"/>
            <ac:spMk id="34" creationId="{C1B14439-6E11-D69B-63E2-38FFDE349518}"/>
          </ac:spMkLst>
        </pc:spChg>
        <pc:spChg chg="add del mod">
          <ac:chgData name="김기현" userId="142a4539-f65f-4be4-b8fc-6fae897b67cf" providerId="ADAL" clId="{8FF274B4-9F32-4F28-A510-4644D7C87916}" dt="2023-06-19T04:14:23.051" v="1582"/>
          <ac:spMkLst>
            <pc:docMk/>
            <pc:sldMk cId="3739965491" sldId="292"/>
            <ac:spMk id="39" creationId="{9C4E1473-0A12-AE6D-6272-F84AAA703039}"/>
          </ac:spMkLst>
        </pc:spChg>
        <pc:spChg chg="add del mod">
          <ac:chgData name="김기현" userId="142a4539-f65f-4be4-b8fc-6fae897b67cf" providerId="ADAL" clId="{8FF274B4-9F32-4F28-A510-4644D7C87916}" dt="2023-06-19T04:14:23.052" v="1584"/>
          <ac:spMkLst>
            <pc:docMk/>
            <pc:sldMk cId="3739965491" sldId="292"/>
            <ac:spMk id="40" creationId="{53ABA8FF-767A-6735-EA79-E22971655DE6}"/>
          </ac:spMkLst>
        </pc:spChg>
        <pc:spChg chg="add mod">
          <ac:chgData name="김기현" userId="142a4539-f65f-4be4-b8fc-6fae897b67cf" providerId="ADAL" clId="{8FF274B4-9F32-4F28-A510-4644D7C87916}" dt="2023-06-19T04:15:10.637" v="1622" actId="14100"/>
          <ac:spMkLst>
            <pc:docMk/>
            <pc:sldMk cId="3739965491" sldId="292"/>
            <ac:spMk id="41" creationId="{36D74B5F-AD69-EB4A-B91C-6E78BF36B1E3}"/>
          </ac:spMkLst>
        </pc:spChg>
        <pc:spChg chg="add del mod">
          <ac:chgData name="김기현" userId="142a4539-f65f-4be4-b8fc-6fae897b67cf" providerId="ADAL" clId="{8FF274B4-9F32-4F28-A510-4644D7C87916}" dt="2023-06-19T04:15:13.673" v="1624" actId="478"/>
          <ac:spMkLst>
            <pc:docMk/>
            <pc:sldMk cId="3739965491" sldId="292"/>
            <ac:spMk id="42" creationId="{9A74F8D1-D8D0-80ED-59CC-287F214E9EF2}"/>
          </ac:spMkLst>
        </pc:spChg>
        <pc:spChg chg="add mod">
          <ac:chgData name="김기현" userId="142a4539-f65f-4be4-b8fc-6fae897b67cf" providerId="ADAL" clId="{8FF274B4-9F32-4F28-A510-4644D7C87916}" dt="2023-06-19T04:15:30.991" v="1644" actId="20577"/>
          <ac:spMkLst>
            <pc:docMk/>
            <pc:sldMk cId="3739965491" sldId="292"/>
            <ac:spMk id="43" creationId="{09DD3492-7278-BED0-7D8E-23F135C2BE99}"/>
          </ac:spMkLst>
        </pc:spChg>
        <pc:spChg chg="add mod">
          <ac:chgData name="김기현" userId="142a4539-f65f-4be4-b8fc-6fae897b67cf" providerId="ADAL" clId="{8FF274B4-9F32-4F28-A510-4644D7C87916}" dt="2023-06-19T04:19:15.399" v="1695" actId="20577"/>
          <ac:spMkLst>
            <pc:docMk/>
            <pc:sldMk cId="3739965491" sldId="292"/>
            <ac:spMk id="44" creationId="{B64FCBEE-F8A7-1C44-6BE7-F8C9E67865F3}"/>
          </ac:spMkLst>
        </pc:spChg>
        <pc:spChg chg="add mod">
          <ac:chgData name="김기현" userId="142a4539-f65f-4be4-b8fc-6fae897b67cf" providerId="ADAL" clId="{8FF274B4-9F32-4F28-A510-4644D7C87916}" dt="2023-06-19T04:19:56.671" v="1730" actId="1076"/>
          <ac:spMkLst>
            <pc:docMk/>
            <pc:sldMk cId="3739965491" sldId="292"/>
            <ac:spMk id="45" creationId="{9C2B9F81-BE6D-EEDC-4C1A-0C6BA559DCF5}"/>
          </ac:spMkLst>
        </pc:spChg>
        <pc:picChg chg="add del mod">
          <ac:chgData name="김기현" userId="142a4539-f65f-4be4-b8fc-6fae897b67cf" providerId="ADAL" clId="{8FF274B4-9F32-4F28-A510-4644D7C87916}" dt="2023-06-19T03:56:57.887" v="1197" actId="21"/>
          <ac:picMkLst>
            <pc:docMk/>
            <pc:sldMk cId="3739965491" sldId="292"/>
            <ac:picMk id="7" creationId="{17751FB3-B344-13C8-7F1C-62762D5C35E9}"/>
          </ac:picMkLst>
        </pc:picChg>
        <pc:picChg chg="add mod">
          <ac:chgData name="김기현" userId="142a4539-f65f-4be4-b8fc-6fae897b67cf" providerId="ADAL" clId="{8FF274B4-9F32-4F28-A510-4644D7C87916}" dt="2023-06-19T04:01:21.338" v="1269" actId="1076"/>
          <ac:picMkLst>
            <pc:docMk/>
            <pc:sldMk cId="3739965491" sldId="292"/>
            <ac:picMk id="11" creationId="{40B12F87-6B15-EA1B-3C9C-B725DEFBB284}"/>
          </ac:picMkLst>
        </pc:picChg>
        <pc:picChg chg="add mod">
          <ac:chgData name="김기현" userId="142a4539-f65f-4be4-b8fc-6fae897b67cf" providerId="ADAL" clId="{8FF274B4-9F32-4F28-A510-4644D7C87916}" dt="2023-06-19T04:14:27.168" v="1586" actId="1076"/>
          <ac:picMkLst>
            <pc:docMk/>
            <pc:sldMk cId="3739965491" sldId="292"/>
            <ac:picMk id="15" creationId="{9CECAE0C-E53A-91B5-5954-E9C1F2D98859}"/>
          </ac:picMkLst>
        </pc:picChg>
        <pc:picChg chg="add mod">
          <ac:chgData name="김기현" userId="142a4539-f65f-4be4-b8fc-6fae897b67cf" providerId="ADAL" clId="{8FF274B4-9F32-4F28-A510-4644D7C87916}" dt="2023-06-19T04:04:14.528" v="1339" actId="1076"/>
          <ac:picMkLst>
            <pc:docMk/>
            <pc:sldMk cId="3739965491" sldId="292"/>
            <ac:picMk id="28" creationId="{B77ADB71-F4A2-6EDD-AF82-2F8BBA657E79}"/>
          </ac:picMkLst>
        </pc:picChg>
        <pc:inkChg chg="add del">
          <ac:chgData name="김기현" userId="142a4539-f65f-4be4-b8fc-6fae897b67cf" providerId="ADAL" clId="{8FF274B4-9F32-4F28-A510-4644D7C87916}" dt="2023-06-19T04:12:37.263" v="1514" actId="9405"/>
          <ac:inkMkLst>
            <pc:docMk/>
            <pc:sldMk cId="3739965491" sldId="292"/>
            <ac:inkMk id="35" creationId="{B2CCE578-49D6-C70D-CFFA-F7F6A9576A2F}"/>
          </ac:inkMkLst>
        </pc:inkChg>
        <pc:cxnChg chg="add mod">
          <ac:chgData name="김기현" userId="142a4539-f65f-4be4-b8fc-6fae897b67cf" providerId="ADAL" clId="{8FF274B4-9F32-4F28-A510-4644D7C87916}" dt="2023-06-19T04:13:14.211" v="1518" actId="1038"/>
          <ac:cxnSpMkLst>
            <pc:docMk/>
            <pc:sldMk cId="3739965491" sldId="292"/>
            <ac:cxnSpMk id="37" creationId="{2298C789-BCFF-71B1-5B5E-F58CBFD4860C}"/>
          </ac:cxnSpMkLst>
        </pc:cxnChg>
        <pc:cxnChg chg="add mod">
          <ac:chgData name="김기현" userId="142a4539-f65f-4be4-b8fc-6fae897b67cf" providerId="ADAL" clId="{8FF274B4-9F32-4F28-A510-4644D7C87916}" dt="2023-06-19T04:13:20.015" v="1520" actId="1076"/>
          <ac:cxnSpMkLst>
            <pc:docMk/>
            <pc:sldMk cId="3739965491" sldId="292"/>
            <ac:cxnSpMk id="38" creationId="{E5C4566B-5BEE-1E94-D4A7-D30C831E9D76}"/>
          </ac:cxnSpMkLst>
        </pc:cxnChg>
      </pc:sldChg>
      <pc:sldChg chg="addSp delSp modSp add mod">
        <pc:chgData name="김기현" userId="142a4539-f65f-4be4-b8fc-6fae897b67cf" providerId="ADAL" clId="{8FF274B4-9F32-4F28-A510-4644D7C87916}" dt="2023-06-19T08:58:06.378" v="4901" actId="1035"/>
        <pc:sldMkLst>
          <pc:docMk/>
          <pc:sldMk cId="1390574883" sldId="293"/>
        </pc:sldMkLst>
        <pc:spChg chg="del">
          <ac:chgData name="김기현" userId="142a4539-f65f-4be4-b8fc-6fae897b67cf" providerId="ADAL" clId="{8FF274B4-9F32-4F28-A510-4644D7C87916}" dt="2023-06-19T06:04:15.864" v="3282" actId="478"/>
          <ac:spMkLst>
            <pc:docMk/>
            <pc:sldMk cId="1390574883" sldId="293"/>
            <ac:spMk id="2" creationId="{B3BB2C81-2C36-BFAF-F8BF-91BC4B766C18}"/>
          </ac:spMkLst>
        </pc:spChg>
        <pc:spChg chg="add del mod ord">
          <ac:chgData name="김기현" userId="142a4539-f65f-4be4-b8fc-6fae897b67cf" providerId="ADAL" clId="{8FF274B4-9F32-4F28-A510-4644D7C87916}" dt="2023-06-19T06:19:16.621" v="3560" actId="478"/>
          <ac:spMkLst>
            <pc:docMk/>
            <pc:sldMk cId="1390574883" sldId="293"/>
            <ac:spMk id="4" creationId="{41B498A0-9457-07B5-9C0E-CB8FE1A81654}"/>
          </ac:spMkLst>
        </pc:spChg>
        <pc:spChg chg="mod">
          <ac:chgData name="김기현" userId="142a4539-f65f-4be4-b8fc-6fae897b67cf" providerId="ADAL" clId="{8FF274B4-9F32-4F28-A510-4644D7C87916}" dt="2023-06-19T06:17:31.406" v="3550"/>
          <ac:spMkLst>
            <pc:docMk/>
            <pc:sldMk cId="1390574883" sldId="293"/>
            <ac:spMk id="5" creationId="{3251639B-29EB-6E9D-733B-6F917838F571}"/>
          </ac:spMkLst>
        </pc:spChg>
        <pc:spChg chg="add del mod">
          <ac:chgData name="김기현" userId="142a4539-f65f-4be4-b8fc-6fae897b67cf" providerId="ADAL" clId="{8FF274B4-9F32-4F28-A510-4644D7C87916}" dt="2023-06-19T06:19:16.621" v="3560" actId="478"/>
          <ac:spMkLst>
            <pc:docMk/>
            <pc:sldMk cId="1390574883" sldId="293"/>
            <ac:spMk id="7" creationId="{2D1AAAB7-1E96-446E-7299-7DF4CF002F64}"/>
          </ac:spMkLst>
        </pc:spChg>
        <pc:spChg chg="add del mod">
          <ac:chgData name="김기현" userId="142a4539-f65f-4be4-b8fc-6fae897b67cf" providerId="ADAL" clId="{8FF274B4-9F32-4F28-A510-4644D7C87916}" dt="2023-06-19T06:19:16.621" v="3560" actId="478"/>
          <ac:spMkLst>
            <pc:docMk/>
            <pc:sldMk cId="1390574883" sldId="293"/>
            <ac:spMk id="8" creationId="{F6F85DEC-FAC9-033C-097E-B46E276000C0}"/>
          </ac:spMkLst>
        </pc:spChg>
        <pc:spChg chg="del">
          <ac:chgData name="김기현" userId="142a4539-f65f-4be4-b8fc-6fae897b67cf" providerId="ADAL" clId="{8FF274B4-9F32-4F28-A510-4644D7C87916}" dt="2023-06-19T02:46:26.734" v="1185" actId="478"/>
          <ac:spMkLst>
            <pc:docMk/>
            <pc:sldMk cId="1390574883" sldId="293"/>
            <ac:spMk id="9" creationId="{5CC9E76E-8EE8-7CCC-512E-560C10F30FD6}"/>
          </ac:spMkLst>
        </pc:spChg>
        <pc:spChg chg="del">
          <ac:chgData name="김기현" userId="142a4539-f65f-4be4-b8fc-6fae897b67cf" providerId="ADAL" clId="{8FF274B4-9F32-4F28-A510-4644D7C87916}" dt="2023-06-19T02:46:26.734" v="1185" actId="478"/>
          <ac:spMkLst>
            <pc:docMk/>
            <pc:sldMk cId="1390574883" sldId="293"/>
            <ac:spMk id="10" creationId="{8440672B-A8EF-ECCB-0200-D3BA1AFF1A40}"/>
          </ac:spMkLst>
        </pc:spChg>
        <pc:spChg chg="del">
          <ac:chgData name="김기현" userId="142a4539-f65f-4be4-b8fc-6fae897b67cf" providerId="ADAL" clId="{8FF274B4-9F32-4F28-A510-4644D7C87916}" dt="2023-06-19T02:46:26.734" v="1185" actId="478"/>
          <ac:spMkLst>
            <pc:docMk/>
            <pc:sldMk cId="1390574883" sldId="293"/>
            <ac:spMk id="13" creationId="{356C14DF-3209-6D48-AE52-BD33B68FF16F}"/>
          </ac:spMkLst>
        </pc:spChg>
        <pc:spChg chg="add del mod">
          <ac:chgData name="김기현" userId="142a4539-f65f-4be4-b8fc-6fae897b67cf" providerId="ADAL" clId="{8FF274B4-9F32-4F28-A510-4644D7C87916}" dt="2023-06-19T06:19:16.621" v="3560" actId="478"/>
          <ac:spMkLst>
            <pc:docMk/>
            <pc:sldMk cId="1390574883" sldId="293"/>
            <ac:spMk id="15" creationId="{CCF2DB67-263B-117A-ACC5-ABD23F52446C}"/>
          </ac:spMkLst>
        </pc:spChg>
        <pc:spChg chg="del">
          <ac:chgData name="김기현" userId="142a4539-f65f-4be4-b8fc-6fae897b67cf" providerId="ADAL" clId="{8FF274B4-9F32-4F28-A510-4644D7C87916}" dt="2023-06-19T02:46:26.734" v="1185" actId="478"/>
          <ac:spMkLst>
            <pc:docMk/>
            <pc:sldMk cId="1390574883" sldId="293"/>
            <ac:spMk id="16" creationId="{FA02CB6D-D812-5ABF-9060-B2F109FB9D3D}"/>
          </ac:spMkLst>
        </pc:spChg>
        <pc:spChg chg="del">
          <ac:chgData name="김기현" userId="142a4539-f65f-4be4-b8fc-6fae897b67cf" providerId="ADAL" clId="{8FF274B4-9F32-4F28-A510-4644D7C87916}" dt="2023-06-19T06:04:15.864" v="3282" actId="478"/>
          <ac:spMkLst>
            <pc:docMk/>
            <pc:sldMk cId="1390574883" sldId="293"/>
            <ac:spMk id="17" creationId="{9F677B01-8FB5-8DC6-B676-456D321BD005}"/>
          </ac:spMkLst>
        </pc:spChg>
        <pc:spChg chg="del">
          <ac:chgData name="김기현" userId="142a4539-f65f-4be4-b8fc-6fae897b67cf" providerId="ADAL" clId="{8FF274B4-9F32-4F28-A510-4644D7C87916}" dt="2023-06-19T02:46:26.734" v="1185" actId="478"/>
          <ac:spMkLst>
            <pc:docMk/>
            <pc:sldMk cId="1390574883" sldId="293"/>
            <ac:spMk id="18" creationId="{970E707E-BE05-865D-DA63-75A73413D84A}"/>
          </ac:spMkLst>
        </pc:spChg>
        <pc:spChg chg="del">
          <ac:chgData name="김기현" userId="142a4539-f65f-4be4-b8fc-6fae897b67cf" providerId="ADAL" clId="{8FF274B4-9F32-4F28-A510-4644D7C87916}" dt="2023-06-19T02:46:26.734" v="1185" actId="478"/>
          <ac:spMkLst>
            <pc:docMk/>
            <pc:sldMk cId="1390574883" sldId="293"/>
            <ac:spMk id="19" creationId="{5C1E65C2-5AE4-E701-E003-9BF73E2E398E}"/>
          </ac:spMkLst>
        </pc:spChg>
        <pc:spChg chg="del">
          <ac:chgData name="김기현" userId="142a4539-f65f-4be4-b8fc-6fae897b67cf" providerId="ADAL" clId="{8FF274B4-9F32-4F28-A510-4644D7C87916}" dt="2023-06-19T06:04:15.864" v="3282" actId="478"/>
          <ac:spMkLst>
            <pc:docMk/>
            <pc:sldMk cId="1390574883" sldId="293"/>
            <ac:spMk id="20" creationId="{30454894-0171-1E1A-CBB1-970768B52DC7}"/>
          </ac:spMkLst>
        </pc:spChg>
        <pc:spChg chg="del">
          <ac:chgData name="김기현" userId="142a4539-f65f-4be4-b8fc-6fae897b67cf" providerId="ADAL" clId="{8FF274B4-9F32-4F28-A510-4644D7C87916}" dt="2023-06-19T02:46:26.734" v="1185" actId="478"/>
          <ac:spMkLst>
            <pc:docMk/>
            <pc:sldMk cId="1390574883" sldId="293"/>
            <ac:spMk id="21" creationId="{15A4542A-93EF-F6D8-0FCA-0E92CE1BCF23}"/>
          </ac:spMkLst>
        </pc:spChg>
        <pc:spChg chg="del">
          <ac:chgData name="김기현" userId="142a4539-f65f-4be4-b8fc-6fae897b67cf" providerId="ADAL" clId="{8FF274B4-9F32-4F28-A510-4644D7C87916}" dt="2023-06-19T02:46:26.734" v="1185" actId="478"/>
          <ac:spMkLst>
            <pc:docMk/>
            <pc:sldMk cId="1390574883" sldId="293"/>
            <ac:spMk id="22" creationId="{509B1A0F-2409-C589-9525-947EA3C1F374}"/>
          </ac:spMkLst>
        </pc:spChg>
        <pc:spChg chg="del">
          <ac:chgData name="김기현" userId="142a4539-f65f-4be4-b8fc-6fae897b67cf" providerId="ADAL" clId="{8FF274B4-9F32-4F28-A510-4644D7C87916}" dt="2023-06-19T06:04:15.864" v="3282" actId="478"/>
          <ac:spMkLst>
            <pc:docMk/>
            <pc:sldMk cId="1390574883" sldId="293"/>
            <ac:spMk id="23" creationId="{7353C824-937A-E110-963F-5F8649640E2E}"/>
          </ac:spMkLst>
        </pc:spChg>
        <pc:spChg chg="del">
          <ac:chgData name="김기현" userId="142a4539-f65f-4be4-b8fc-6fae897b67cf" providerId="ADAL" clId="{8FF274B4-9F32-4F28-A510-4644D7C87916}" dt="2023-06-19T02:46:26.734" v="1185" actId="478"/>
          <ac:spMkLst>
            <pc:docMk/>
            <pc:sldMk cId="1390574883" sldId="293"/>
            <ac:spMk id="24" creationId="{3488B951-445B-EE1A-916B-A8BF6CFE58AC}"/>
          </ac:spMkLst>
        </pc:spChg>
        <pc:spChg chg="del">
          <ac:chgData name="김기현" userId="142a4539-f65f-4be4-b8fc-6fae897b67cf" providerId="ADAL" clId="{8FF274B4-9F32-4F28-A510-4644D7C87916}" dt="2023-06-19T02:46:26.734" v="1185" actId="478"/>
          <ac:spMkLst>
            <pc:docMk/>
            <pc:sldMk cId="1390574883" sldId="293"/>
            <ac:spMk id="25" creationId="{51CA7F28-1BA9-633D-4F8E-6D730B3B3494}"/>
          </ac:spMkLst>
        </pc:spChg>
        <pc:spChg chg="add del mod">
          <ac:chgData name="김기현" userId="142a4539-f65f-4be4-b8fc-6fae897b67cf" providerId="ADAL" clId="{8FF274B4-9F32-4F28-A510-4644D7C87916}" dt="2023-06-19T06:19:16.621" v="3560" actId="478"/>
          <ac:spMkLst>
            <pc:docMk/>
            <pc:sldMk cId="1390574883" sldId="293"/>
            <ac:spMk id="26" creationId="{FE7FB9FA-CE74-0906-011D-3FC7EDED6281}"/>
          </ac:spMkLst>
        </pc:spChg>
        <pc:spChg chg="add mod">
          <ac:chgData name="김기현" userId="142a4539-f65f-4be4-b8fc-6fae897b67cf" providerId="ADAL" clId="{8FF274B4-9F32-4F28-A510-4644D7C87916}" dt="2023-06-19T08:01:55.780" v="4748" actId="14100"/>
          <ac:spMkLst>
            <pc:docMk/>
            <pc:sldMk cId="1390574883" sldId="293"/>
            <ac:spMk id="27" creationId="{397115CB-E2D7-1129-2737-966CC6C2FB98}"/>
          </ac:spMkLst>
        </pc:spChg>
        <pc:spChg chg="add mod">
          <ac:chgData name="김기현" userId="142a4539-f65f-4be4-b8fc-6fae897b67cf" providerId="ADAL" clId="{8FF274B4-9F32-4F28-A510-4644D7C87916}" dt="2023-06-19T06:24:56.942" v="3636" actId="1076"/>
          <ac:spMkLst>
            <pc:docMk/>
            <pc:sldMk cId="1390574883" sldId="293"/>
            <ac:spMk id="28" creationId="{C0C54010-E7BB-6AC5-6A8A-1D0318AB39E1}"/>
          </ac:spMkLst>
        </pc:spChg>
        <pc:spChg chg="add mod">
          <ac:chgData name="김기현" userId="142a4539-f65f-4be4-b8fc-6fae897b67cf" providerId="ADAL" clId="{8FF274B4-9F32-4F28-A510-4644D7C87916}" dt="2023-06-19T06:49:14.982" v="4185" actId="1076"/>
          <ac:spMkLst>
            <pc:docMk/>
            <pc:sldMk cId="1390574883" sldId="293"/>
            <ac:spMk id="29" creationId="{E9B110D1-9288-2B9E-CFCF-FEAA1AA48526}"/>
          </ac:spMkLst>
        </pc:spChg>
        <pc:spChg chg="add del mod">
          <ac:chgData name="김기현" userId="142a4539-f65f-4be4-b8fc-6fae897b67cf" providerId="ADAL" clId="{8FF274B4-9F32-4F28-A510-4644D7C87916}" dt="2023-06-19T06:33:49.477" v="3786"/>
          <ac:spMkLst>
            <pc:docMk/>
            <pc:sldMk cId="1390574883" sldId="293"/>
            <ac:spMk id="38" creationId="{2B9A44AD-352B-11FA-920E-E31911B3A8B8}"/>
          </ac:spMkLst>
        </pc:spChg>
        <pc:spChg chg="add mod">
          <ac:chgData name="김기현" userId="142a4539-f65f-4be4-b8fc-6fae897b67cf" providerId="ADAL" clId="{8FF274B4-9F32-4F28-A510-4644D7C87916}" dt="2023-06-19T08:08:06.711" v="4749" actId="1076"/>
          <ac:spMkLst>
            <pc:docMk/>
            <pc:sldMk cId="1390574883" sldId="293"/>
            <ac:spMk id="39" creationId="{3C55E03D-90DB-223A-32CF-D6B68E60B11F}"/>
          </ac:spMkLst>
        </pc:spChg>
        <pc:spChg chg="add mod">
          <ac:chgData name="김기현" userId="142a4539-f65f-4be4-b8fc-6fae897b67cf" providerId="ADAL" clId="{8FF274B4-9F32-4F28-A510-4644D7C87916}" dt="2023-06-19T06:40:34.950" v="4044" actId="1076"/>
          <ac:spMkLst>
            <pc:docMk/>
            <pc:sldMk cId="1390574883" sldId="293"/>
            <ac:spMk id="40" creationId="{A01A31C5-6BFA-7E8B-D69F-EFD88AEDA319}"/>
          </ac:spMkLst>
        </pc:spChg>
        <pc:spChg chg="add mod">
          <ac:chgData name="김기현" userId="142a4539-f65f-4be4-b8fc-6fae897b67cf" providerId="ADAL" clId="{8FF274B4-9F32-4F28-A510-4644D7C87916}" dt="2023-06-19T08:58:06.378" v="4901" actId="1035"/>
          <ac:spMkLst>
            <pc:docMk/>
            <pc:sldMk cId="1390574883" sldId="293"/>
            <ac:spMk id="41" creationId="{6B30FE45-1849-36BA-ECE6-8345C1E30B1B}"/>
          </ac:spMkLst>
        </pc:spChg>
        <pc:spChg chg="add mod">
          <ac:chgData name="김기현" userId="142a4539-f65f-4be4-b8fc-6fae897b67cf" providerId="ADAL" clId="{8FF274B4-9F32-4F28-A510-4644D7C87916}" dt="2023-06-19T08:58:06.378" v="4901" actId="1035"/>
          <ac:spMkLst>
            <pc:docMk/>
            <pc:sldMk cId="1390574883" sldId="293"/>
            <ac:spMk id="42" creationId="{608561B6-1131-A2B5-0E9F-57475870698E}"/>
          </ac:spMkLst>
        </pc:spChg>
        <pc:spChg chg="add del mod">
          <ac:chgData name="김기현" userId="142a4539-f65f-4be4-b8fc-6fae897b67cf" providerId="ADAL" clId="{8FF274B4-9F32-4F28-A510-4644D7C87916}" dt="2023-06-19T08:12:10.978" v="4788" actId="478"/>
          <ac:spMkLst>
            <pc:docMk/>
            <pc:sldMk cId="1390574883" sldId="293"/>
            <ac:spMk id="43" creationId="{3E9AC1DA-C285-4057-035D-DDF7B4D3AB58}"/>
          </ac:spMkLst>
        </pc:spChg>
        <pc:picChg chg="add del mod">
          <ac:chgData name="김기현" userId="142a4539-f65f-4be4-b8fc-6fae897b67cf" providerId="ADAL" clId="{8FF274B4-9F32-4F28-A510-4644D7C87916}" dt="2023-06-19T06:04:42.172" v="3286" actId="478"/>
          <ac:picMkLst>
            <pc:docMk/>
            <pc:sldMk cId="1390574883" sldId="293"/>
            <ac:picMk id="11" creationId="{4A3B5774-3495-9AD9-E576-4048969AE59A}"/>
          </ac:picMkLst>
        </pc:picChg>
        <pc:picChg chg="add del mod">
          <ac:chgData name="김기현" userId="142a4539-f65f-4be4-b8fc-6fae897b67cf" providerId="ADAL" clId="{8FF274B4-9F32-4F28-A510-4644D7C87916}" dt="2023-06-19T06:19:16.621" v="3560" actId="478"/>
          <ac:picMkLst>
            <pc:docMk/>
            <pc:sldMk cId="1390574883" sldId="293"/>
            <ac:picMk id="14" creationId="{A1787F8D-7E8E-282D-1D69-B3624FA5AC37}"/>
          </ac:picMkLst>
        </pc:picChg>
        <pc:picChg chg="add del mod">
          <ac:chgData name="김기현" userId="142a4539-f65f-4be4-b8fc-6fae897b67cf" providerId="ADAL" clId="{8FF274B4-9F32-4F28-A510-4644D7C87916}" dt="2023-06-19T06:28:55.992" v="3650" actId="478"/>
          <ac:picMkLst>
            <pc:docMk/>
            <pc:sldMk cId="1390574883" sldId="293"/>
            <ac:picMk id="33" creationId="{0170748A-4C14-323A-27BF-C8B8AB5C2077}"/>
          </ac:picMkLst>
        </pc:picChg>
        <pc:picChg chg="add mod">
          <ac:chgData name="김기현" userId="142a4539-f65f-4be4-b8fc-6fae897b67cf" providerId="ADAL" clId="{8FF274B4-9F32-4F28-A510-4644D7C87916}" dt="2023-06-19T06:49:14.982" v="4185" actId="1076"/>
          <ac:picMkLst>
            <pc:docMk/>
            <pc:sldMk cId="1390574883" sldId="293"/>
            <ac:picMk id="35" creationId="{A407BFB8-B91F-867C-696E-6546354F0C48}"/>
          </ac:picMkLst>
        </pc:picChg>
        <pc:picChg chg="add mod">
          <ac:chgData name="김기현" userId="142a4539-f65f-4be4-b8fc-6fae897b67cf" providerId="ADAL" clId="{8FF274B4-9F32-4F28-A510-4644D7C87916}" dt="2023-06-19T06:29:18.964" v="3655" actId="1076"/>
          <ac:picMkLst>
            <pc:docMk/>
            <pc:sldMk cId="1390574883" sldId="293"/>
            <ac:picMk id="37" creationId="{6672C68F-3103-8819-3D22-9315E5B298C1}"/>
          </ac:picMkLst>
        </pc:picChg>
        <pc:cxnChg chg="add mod">
          <ac:chgData name="김기현" userId="142a4539-f65f-4be4-b8fc-6fae897b67cf" providerId="ADAL" clId="{8FF274B4-9F32-4F28-A510-4644D7C87916}" dt="2023-06-19T06:49:17.310" v="4186" actId="1076"/>
          <ac:cxnSpMkLst>
            <pc:docMk/>
            <pc:sldMk cId="1390574883" sldId="293"/>
            <ac:cxnSpMk id="31" creationId="{C4CCF307-C7FE-2EE3-6A9D-463A52931916}"/>
          </ac:cxnSpMkLst>
        </pc:cxnChg>
      </pc:sldChg>
      <pc:sldChg chg="addSp delSp modSp add mod">
        <pc:chgData name="김기현" userId="142a4539-f65f-4be4-b8fc-6fae897b67cf" providerId="ADAL" clId="{8FF274B4-9F32-4F28-A510-4644D7C87916}" dt="2023-06-19T10:25:33.744" v="5972" actId="1076"/>
        <pc:sldMkLst>
          <pc:docMk/>
          <pc:sldMk cId="3128687264" sldId="294"/>
        </pc:sldMkLst>
        <pc:spChg chg="del">
          <ac:chgData name="김기현" userId="142a4539-f65f-4be4-b8fc-6fae897b67cf" providerId="ADAL" clId="{8FF274B4-9F32-4F28-A510-4644D7C87916}" dt="2023-06-19T06:04:17.963" v="3283" actId="478"/>
          <ac:spMkLst>
            <pc:docMk/>
            <pc:sldMk cId="3128687264" sldId="294"/>
            <ac:spMk id="2" creationId="{B3BB2C81-2C36-BFAF-F8BF-91BC4B766C18}"/>
          </ac:spMkLst>
        </pc:spChg>
        <pc:spChg chg="mod">
          <ac:chgData name="김기현" userId="142a4539-f65f-4be4-b8fc-6fae897b67cf" providerId="ADAL" clId="{8FF274B4-9F32-4F28-A510-4644D7C87916}" dt="2023-06-19T02:03:58.771" v="818"/>
          <ac:spMkLst>
            <pc:docMk/>
            <pc:sldMk cId="3128687264" sldId="294"/>
            <ac:spMk id="5" creationId="{3251639B-29EB-6E9D-733B-6F917838F571}"/>
          </ac:spMkLst>
        </pc:spChg>
        <pc:spChg chg="add mod ord">
          <ac:chgData name="김기현" userId="142a4539-f65f-4be4-b8fc-6fae897b67cf" providerId="ADAL" clId="{8FF274B4-9F32-4F28-A510-4644D7C87916}" dt="2023-06-19T10:25:28.627" v="5971" actId="14100"/>
          <ac:spMkLst>
            <pc:docMk/>
            <pc:sldMk cId="3128687264" sldId="294"/>
            <ac:spMk id="8" creationId="{E6F1706C-2F6C-84D4-911B-695F192EC251}"/>
          </ac:spMkLst>
        </pc:spChg>
        <pc:spChg chg="del">
          <ac:chgData name="김기현" userId="142a4539-f65f-4be4-b8fc-6fae897b67cf" providerId="ADAL" clId="{8FF274B4-9F32-4F28-A510-4644D7C87916}" dt="2023-06-19T02:46:29.666" v="1186" actId="478"/>
          <ac:spMkLst>
            <pc:docMk/>
            <pc:sldMk cId="3128687264" sldId="294"/>
            <ac:spMk id="9" creationId="{5CC9E76E-8EE8-7CCC-512E-560C10F30FD6}"/>
          </ac:spMkLst>
        </pc:spChg>
        <pc:spChg chg="del">
          <ac:chgData name="김기현" userId="142a4539-f65f-4be4-b8fc-6fae897b67cf" providerId="ADAL" clId="{8FF274B4-9F32-4F28-A510-4644D7C87916}" dt="2023-06-19T02:46:29.666" v="1186" actId="478"/>
          <ac:spMkLst>
            <pc:docMk/>
            <pc:sldMk cId="3128687264" sldId="294"/>
            <ac:spMk id="10" creationId="{8440672B-A8EF-ECCB-0200-D3BA1AFF1A40}"/>
          </ac:spMkLst>
        </pc:spChg>
        <pc:spChg chg="add mod">
          <ac:chgData name="김기현" userId="142a4539-f65f-4be4-b8fc-6fae897b67cf" providerId="ADAL" clId="{8FF274B4-9F32-4F28-A510-4644D7C87916}" dt="2023-06-19T10:25:28.627" v="5971" actId="14100"/>
          <ac:spMkLst>
            <pc:docMk/>
            <pc:sldMk cId="3128687264" sldId="294"/>
            <ac:spMk id="11" creationId="{BCFCF4D6-9941-E1AA-3815-18B4960FF8ED}"/>
          </ac:spMkLst>
        </pc:spChg>
        <pc:spChg chg="add mod">
          <ac:chgData name="김기현" userId="142a4539-f65f-4be4-b8fc-6fae897b67cf" providerId="ADAL" clId="{8FF274B4-9F32-4F28-A510-4644D7C87916}" dt="2023-06-19T10:25:33.744" v="5972" actId="1076"/>
          <ac:spMkLst>
            <pc:docMk/>
            <pc:sldMk cId="3128687264" sldId="294"/>
            <ac:spMk id="12" creationId="{23EC0A95-CB48-D157-C7F6-7599358A1F40}"/>
          </ac:spMkLst>
        </pc:spChg>
        <pc:spChg chg="del">
          <ac:chgData name="김기현" userId="142a4539-f65f-4be4-b8fc-6fae897b67cf" providerId="ADAL" clId="{8FF274B4-9F32-4F28-A510-4644D7C87916}" dt="2023-06-19T02:46:29.666" v="1186" actId="478"/>
          <ac:spMkLst>
            <pc:docMk/>
            <pc:sldMk cId="3128687264" sldId="294"/>
            <ac:spMk id="13" creationId="{356C14DF-3209-6D48-AE52-BD33B68FF16F}"/>
          </ac:spMkLst>
        </pc:spChg>
        <pc:spChg chg="del">
          <ac:chgData name="김기현" userId="142a4539-f65f-4be4-b8fc-6fae897b67cf" providerId="ADAL" clId="{8FF274B4-9F32-4F28-A510-4644D7C87916}" dt="2023-06-19T02:46:29.666" v="1186" actId="478"/>
          <ac:spMkLst>
            <pc:docMk/>
            <pc:sldMk cId="3128687264" sldId="294"/>
            <ac:spMk id="16" creationId="{FA02CB6D-D812-5ABF-9060-B2F109FB9D3D}"/>
          </ac:spMkLst>
        </pc:spChg>
        <pc:spChg chg="del">
          <ac:chgData name="김기현" userId="142a4539-f65f-4be4-b8fc-6fae897b67cf" providerId="ADAL" clId="{8FF274B4-9F32-4F28-A510-4644D7C87916}" dt="2023-06-19T06:04:17.963" v="3283" actId="478"/>
          <ac:spMkLst>
            <pc:docMk/>
            <pc:sldMk cId="3128687264" sldId="294"/>
            <ac:spMk id="17" creationId="{9F677B01-8FB5-8DC6-B676-456D321BD005}"/>
          </ac:spMkLst>
        </pc:spChg>
        <pc:spChg chg="del">
          <ac:chgData name="김기현" userId="142a4539-f65f-4be4-b8fc-6fae897b67cf" providerId="ADAL" clId="{8FF274B4-9F32-4F28-A510-4644D7C87916}" dt="2023-06-19T02:46:29.666" v="1186" actId="478"/>
          <ac:spMkLst>
            <pc:docMk/>
            <pc:sldMk cId="3128687264" sldId="294"/>
            <ac:spMk id="18" creationId="{970E707E-BE05-865D-DA63-75A73413D84A}"/>
          </ac:spMkLst>
        </pc:spChg>
        <pc:spChg chg="del">
          <ac:chgData name="김기현" userId="142a4539-f65f-4be4-b8fc-6fae897b67cf" providerId="ADAL" clId="{8FF274B4-9F32-4F28-A510-4644D7C87916}" dt="2023-06-19T02:46:29.666" v="1186" actId="478"/>
          <ac:spMkLst>
            <pc:docMk/>
            <pc:sldMk cId="3128687264" sldId="294"/>
            <ac:spMk id="19" creationId="{5C1E65C2-5AE4-E701-E003-9BF73E2E398E}"/>
          </ac:spMkLst>
        </pc:spChg>
        <pc:spChg chg="del">
          <ac:chgData name="김기현" userId="142a4539-f65f-4be4-b8fc-6fae897b67cf" providerId="ADAL" clId="{8FF274B4-9F32-4F28-A510-4644D7C87916}" dt="2023-06-19T06:04:17.963" v="3283" actId="478"/>
          <ac:spMkLst>
            <pc:docMk/>
            <pc:sldMk cId="3128687264" sldId="294"/>
            <ac:spMk id="20" creationId="{30454894-0171-1E1A-CBB1-970768B52DC7}"/>
          </ac:spMkLst>
        </pc:spChg>
        <pc:spChg chg="del">
          <ac:chgData name="김기현" userId="142a4539-f65f-4be4-b8fc-6fae897b67cf" providerId="ADAL" clId="{8FF274B4-9F32-4F28-A510-4644D7C87916}" dt="2023-06-19T02:46:29.666" v="1186" actId="478"/>
          <ac:spMkLst>
            <pc:docMk/>
            <pc:sldMk cId="3128687264" sldId="294"/>
            <ac:spMk id="21" creationId="{15A4542A-93EF-F6D8-0FCA-0E92CE1BCF23}"/>
          </ac:spMkLst>
        </pc:spChg>
        <pc:spChg chg="del">
          <ac:chgData name="김기현" userId="142a4539-f65f-4be4-b8fc-6fae897b67cf" providerId="ADAL" clId="{8FF274B4-9F32-4F28-A510-4644D7C87916}" dt="2023-06-19T02:46:29.666" v="1186" actId="478"/>
          <ac:spMkLst>
            <pc:docMk/>
            <pc:sldMk cId="3128687264" sldId="294"/>
            <ac:spMk id="22" creationId="{509B1A0F-2409-C589-9525-947EA3C1F374}"/>
          </ac:spMkLst>
        </pc:spChg>
        <pc:spChg chg="del">
          <ac:chgData name="김기현" userId="142a4539-f65f-4be4-b8fc-6fae897b67cf" providerId="ADAL" clId="{8FF274B4-9F32-4F28-A510-4644D7C87916}" dt="2023-06-19T06:04:17.963" v="3283" actId="478"/>
          <ac:spMkLst>
            <pc:docMk/>
            <pc:sldMk cId="3128687264" sldId="294"/>
            <ac:spMk id="23" creationId="{7353C824-937A-E110-963F-5F8649640E2E}"/>
          </ac:spMkLst>
        </pc:spChg>
        <pc:spChg chg="del">
          <ac:chgData name="김기현" userId="142a4539-f65f-4be4-b8fc-6fae897b67cf" providerId="ADAL" clId="{8FF274B4-9F32-4F28-A510-4644D7C87916}" dt="2023-06-19T02:46:29.666" v="1186" actId="478"/>
          <ac:spMkLst>
            <pc:docMk/>
            <pc:sldMk cId="3128687264" sldId="294"/>
            <ac:spMk id="24" creationId="{3488B951-445B-EE1A-916B-A8BF6CFE58AC}"/>
          </ac:spMkLst>
        </pc:spChg>
        <pc:spChg chg="del">
          <ac:chgData name="김기현" userId="142a4539-f65f-4be4-b8fc-6fae897b67cf" providerId="ADAL" clId="{8FF274B4-9F32-4F28-A510-4644D7C87916}" dt="2023-06-19T02:46:29.666" v="1186" actId="478"/>
          <ac:spMkLst>
            <pc:docMk/>
            <pc:sldMk cId="3128687264" sldId="294"/>
            <ac:spMk id="25" creationId="{51CA7F28-1BA9-633D-4F8E-6D730B3B3494}"/>
          </ac:spMkLst>
        </pc:spChg>
        <pc:picChg chg="add mod">
          <ac:chgData name="김기현" userId="142a4539-f65f-4be4-b8fc-6fae897b67cf" providerId="ADAL" clId="{8FF274B4-9F32-4F28-A510-4644D7C87916}" dt="2023-06-19T10:25:28.627" v="5971" actId="14100"/>
          <ac:picMkLst>
            <pc:docMk/>
            <pc:sldMk cId="3128687264" sldId="294"/>
            <ac:picMk id="7" creationId="{ED8AFB81-08E6-2C21-94DC-D47279E162FE}"/>
          </ac:picMkLst>
        </pc:picChg>
        <pc:picChg chg="add del mod">
          <ac:chgData name="김기현" userId="142a4539-f65f-4be4-b8fc-6fae897b67cf" providerId="ADAL" clId="{8FF274B4-9F32-4F28-A510-4644D7C87916}" dt="2023-06-19T06:14:33.752" v="3417" actId="478"/>
          <ac:picMkLst>
            <pc:docMk/>
            <pc:sldMk cId="3128687264" sldId="294"/>
            <ac:picMk id="14" creationId="{E2C8B926-8D66-B3D2-06CE-FE0FBA2C2E52}"/>
          </ac:picMkLst>
        </pc:picChg>
      </pc:sldChg>
      <pc:sldChg chg="addSp delSp modSp add mod ord modNotesTx">
        <pc:chgData name="김기현" userId="142a4539-f65f-4be4-b8fc-6fae897b67cf" providerId="ADAL" clId="{8FF274B4-9F32-4F28-A510-4644D7C87916}" dt="2023-06-21T05:21:47.833" v="6581" actId="20577"/>
        <pc:sldMkLst>
          <pc:docMk/>
          <pc:sldMk cId="3551274619" sldId="295"/>
        </pc:sldMkLst>
        <pc:spChg chg="del">
          <ac:chgData name="김기현" userId="142a4539-f65f-4be4-b8fc-6fae897b67cf" providerId="ADAL" clId="{8FF274B4-9F32-4F28-A510-4644D7C87916}" dt="2023-06-19T05:21:03.079" v="2631" actId="478"/>
          <ac:spMkLst>
            <pc:docMk/>
            <pc:sldMk cId="3551274619" sldId="295"/>
            <ac:spMk id="2" creationId="{B3BB2C81-2C36-BFAF-F8BF-91BC4B766C18}"/>
          </ac:spMkLst>
        </pc:spChg>
        <pc:spChg chg="add del mod">
          <ac:chgData name="김기현" userId="142a4539-f65f-4be4-b8fc-6fae897b67cf" providerId="ADAL" clId="{8FF274B4-9F32-4F28-A510-4644D7C87916}" dt="2023-06-19T05:24:52.282" v="2675" actId="478"/>
          <ac:spMkLst>
            <pc:docMk/>
            <pc:sldMk cId="3551274619" sldId="295"/>
            <ac:spMk id="4" creationId="{238D972A-2C70-00C5-A929-F6CA507F20D9}"/>
          </ac:spMkLst>
        </pc:spChg>
        <pc:spChg chg="mod">
          <ac:chgData name="김기현" userId="142a4539-f65f-4be4-b8fc-6fae897b67cf" providerId="ADAL" clId="{8FF274B4-9F32-4F28-A510-4644D7C87916}" dt="2023-06-19T05:24:47.077" v="2674"/>
          <ac:spMkLst>
            <pc:docMk/>
            <pc:sldMk cId="3551274619" sldId="295"/>
            <ac:spMk id="5" creationId="{3251639B-29EB-6E9D-733B-6F917838F571}"/>
          </ac:spMkLst>
        </pc:spChg>
        <pc:spChg chg="add mod">
          <ac:chgData name="김기현" userId="142a4539-f65f-4be4-b8fc-6fae897b67cf" providerId="ADAL" clId="{8FF274B4-9F32-4F28-A510-4644D7C87916}" dt="2023-06-19T05:24:13.214" v="2668" actId="1076"/>
          <ac:spMkLst>
            <pc:docMk/>
            <pc:sldMk cId="3551274619" sldId="295"/>
            <ac:spMk id="7" creationId="{B5466991-9A37-7066-4817-283B7289047A}"/>
          </ac:spMkLst>
        </pc:spChg>
        <pc:spChg chg="del">
          <ac:chgData name="김기현" userId="142a4539-f65f-4be4-b8fc-6fae897b67cf" providerId="ADAL" clId="{8FF274B4-9F32-4F28-A510-4644D7C87916}" dt="2023-06-19T02:41:05.713" v="999" actId="478"/>
          <ac:spMkLst>
            <pc:docMk/>
            <pc:sldMk cId="3551274619" sldId="295"/>
            <ac:spMk id="9" creationId="{5CC9E76E-8EE8-7CCC-512E-560C10F30FD6}"/>
          </ac:spMkLst>
        </pc:spChg>
        <pc:spChg chg="del">
          <ac:chgData name="김기현" userId="142a4539-f65f-4be4-b8fc-6fae897b67cf" providerId="ADAL" clId="{8FF274B4-9F32-4F28-A510-4644D7C87916}" dt="2023-06-19T02:41:05.713" v="999" actId="478"/>
          <ac:spMkLst>
            <pc:docMk/>
            <pc:sldMk cId="3551274619" sldId="295"/>
            <ac:spMk id="10" creationId="{8440672B-A8EF-ECCB-0200-D3BA1AFF1A40}"/>
          </ac:spMkLst>
        </pc:spChg>
        <pc:spChg chg="add mod">
          <ac:chgData name="김기현" userId="142a4539-f65f-4be4-b8fc-6fae897b67cf" providerId="ADAL" clId="{8FF274B4-9F32-4F28-A510-4644D7C87916}" dt="2023-06-19T05:24:13.214" v="2668" actId="1076"/>
          <ac:spMkLst>
            <pc:docMk/>
            <pc:sldMk cId="3551274619" sldId="295"/>
            <ac:spMk id="11" creationId="{28599B11-4F4A-ADC7-02F3-04CF129755D7}"/>
          </ac:spMkLst>
        </pc:spChg>
        <pc:spChg chg="add mod">
          <ac:chgData name="김기현" userId="142a4539-f65f-4be4-b8fc-6fae897b67cf" providerId="ADAL" clId="{8FF274B4-9F32-4F28-A510-4644D7C87916}" dt="2023-06-19T05:24:13.214" v="2668" actId="1076"/>
          <ac:spMkLst>
            <pc:docMk/>
            <pc:sldMk cId="3551274619" sldId="295"/>
            <ac:spMk id="12" creationId="{8D2F6B5E-470F-0DB5-EFD5-716D28E88A7D}"/>
          </ac:spMkLst>
        </pc:spChg>
        <pc:spChg chg="del mod">
          <ac:chgData name="김기현" userId="142a4539-f65f-4be4-b8fc-6fae897b67cf" providerId="ADAL" clId="{8FF274B4-9F32-4F28-A510-4644D7C87916}" dt="2023-06-19T02:41:08.310" v="1001" actId="478"/>
          <ac:spMkLst>
            <pc:docMk/>
            <pc:sldMk cId="3551274619" sldId="295"/>
            <ac:spMk id="13" creationId="{356C14DF-3209-6D48-AE52-BD33B68FF16F}"/>
          </ac:spMkLst>
        </pc:spChg>
        <pc:spChg chg="add del mod">
          <ac:chgData name="김기현" userId="142a4539-f65f-4be4-b8fc-6fae897b67cf" providerId="ADAL" clId="{8FF274B4-9F32-4F28-A510-4644D7C87916}" dt="2023-06-19T05:24:52.282" v="2675" actId="478"/>
          <ac:spMkLst>
            <pc:docMk/>
            <pc:sldMk cId="3551274619" sldId="295"/>
            <ac:spMk id="14" creationId="{A3641F30-B250-C97B-11ED-B23F6BBF509F}"/>
          </ac:spMkLst>
        </pc:spChg>
        <pc:spChg chg="del">
          <ac:chgData name="김기현" userId="142a4539-f65f-4be4-b8fc-6fae897b67cf" providerId="ADAL" clId="{8FF274B4-9F32-4F28-A510-4644D7C87916}" dt="2023-06-19T02:41:05.713" v="999" actId="478"/>
          <ac:spMkLst>
            <pc:docMk/>
            <pc:sldMk cId="3551274619" sldId="295"/>
            <ac:spMk id="16" creationId="{FA02CB6D-D812-5ABF-9060-B2F109FB9D3D}"/>
          </ac:spMkLst>
        </pc:spChg>
        <pc:spChg chg="del">
          <ac:chgData name="김기현" userId="142a4539-f65f-4be4-b8fc-6fae897b67cf" providerId="ADAL" clId="{8FF274B4-9F32-4F28-A510-4644D7C87916}" dt="2023-06-19T05:21:03.079" v="2631" actId="478"/>
          <ac:spMkLst>
            <pc:docMk/>
            <pc:sldMk cId="3551274619" sldId="295"/>
            <ac:spMk id="17" creationId="{9F677B01-8FB5-8DC6-B676-456D321BD005}"/>
          </ac:spMkLst>
        </pc:spChg>
        <pc:spChg chg="del">
          <ac:chgData name="김기현" userId="142a4539-f65f-4be4-b8fc-6fae897b67cf" providerId="ADAL" clId="{8FF274B4-9F32-4F28-A510-4644D7C87916}" dt="2023-06-19T02:41:05.713" v="999" actId="478"/>
          <ac:spMkLst>
            <pc:docMk/>
            <pc:sldMk cId="3551274619" sldId="295"/>
            <ac:spMk id="18" creationId="{970E707E-BE05-865D-DA63-75A73413D84A}"/>
          </ac:spMkLst>
        </pc:spChg>
        <pc:spChg chg="del">
          <ac:chgData name="김기현" userId="142a4539-f65f-4be4-b8fc-6fae897b67cf" providerId="ADAL" clId="{8FF274B4-9F32-4F28-A510-4644D7C87916}" dt="2023-06-19T02:41:05.713" v="999" actId="478"/>
          <ac:spMkLst>
            <pc:docMk/>
            <pc:sldMk cId="3551274619" sldId="295"/>
            <ac:spMk id="19" creationId="{5C1E65C2-5AE4-E701-E003-9BF73E2E398E}"/>
          </ac:spMkLst>
        </pc:spChg>
        <pc:spChg chg="del">
          <ac:chgData name="김기현" userId="142a4539-f65f-4be4-b8fc-6fae897b67cf" providerId="ADAL" clId="{8FF274B4-9F32-4F28-A510-4644D7C87916}" dt="2023-06-19T05:21:03.079" v="2631" actId="478"/>
          <ac:spMkLst>
            <pc:docMk/>
            <pc:sldMk cId="3551274619" sldId="295"/>
            <ac:spMk id="20" creationId="{30454894-0171-1E1A-CBB1-970768B52DC7}"/>
          </ac:spMkLst>
        </pc:spChg>
        <pc:spChg chg="del">
          <ac:chgData name="김기현" userId="142a4539-f65f-4be4-b8fc-6fae897b67cf" providerId="ADAL" clId="{8FF274B4-9F32-4F28-A510-4644D7C87916}" dt="2023-06-19T02:41:05.713" v="999" actId="478"/>
          <ac:spMkLst>
            <pc:docMk/>
            <pc:sldMk cId="3551274619" sldId="295"/>
            <ac:spMk id="21" creationId="{15A4542A-93EF-F6D8-0FCA-0E92CE1BCF23}"/>
          </ac:spMkLst>
        </pc:spChg>
        <pc:spChg chg="del">
          <ac:chgData name="김기현" userId="142a4539-f65f-4be4-b8fc-6fae897b67cf" providerId="ADAL" clId="{8FF274B4-9F32-4F28-A510-4644D7C87916}" dt="2023-06-19T02:41:05.713" v="999" actId="478"/>
          <ac:spMkLst>
            <pc:docMk/>
            <pc:sldMk cId="3551274619" sldId="295"/>
            <ac:spMk id="22" creationId="{509B1A0F-2409-C589-9525-947EA3C1F374}"/>
          </ac:spMkLst>
        </pc:spChg>
        <pc:spChg chg="del">
          <ac:chgData name="김기현" userId="142a4539-f65f-4be4-b8fc-6fae897b67cf" providerId="ADAL" clId="{8FF274B4-9F32-4F28-A510-4644D7C87916}" dt="2023-06-19T05:21:03.079" v="2631" actId="478"/>
          <ac:spMkLst>
            <pc:docMk/>
            <pc:sldMk cId="3551274619" sldId="295"/>
            <ac:spMk id="23" creationId="{7353C824-937A-E110-963F-5F8649640E2E}"/>
          </ac:spMkLst>
        </pc:spChg>
        <pc:spChg chg="del">
          <ac:chgData name="김기현" userId="142a4539-f65f-4be4-b8fc-6fae897b67cf" providerId="ADAL" clId="{8FF274B4-9F32-4F28-A510-4644D7C87916}" dt="2023-06-19T02:41:05.713" v="999" actId="478"/>
          <ac:spMkLst>
            <pc:docMk/>
            <pc:sldMk cId="3551274619" sldId="295"/>
            <ac:spMk id="24" creationId="{3488B951-445B-EE1A-916B-A8BF6CFE58AC}"/>
          </ac:spMkLst>
        </pc:spChg>
        <pc:spChg chg="del">
          <ac:chgData name="김기현" userId="142a4539-f65f-4be4-b8fc-6fae897b67cf" providerId="ADAL" clId="{8FF274B4-9F32-4F28-A510-4644D7C87916}" dt="2023-06-19T02:41:05.713" v="999" actId="478"/>
          <ac:spMkLst>
            <pc:docMk/>
            <pc:sldMk cId="3551274619" sldId="295"/>
            <ac:spMk id="25" creationId="{51CA7F28-1BA9-633D-4F8E-6D730B3B3494}"/>
          </ac:spMkLst>
        </pc:spChg>
        <pc:spChg chg="add del mod">
          <ac:chgData name="김기현" userId="142a4539-f65f-4be4-b8fc-6fae897b67cf" providerId="ADAL" clId="{8FF274B4-9F32-4F28-A510-4644D7C87916}" dt="2023-06-19T05:24:52.282" v="2675" actId="478"/>
          <ac:spMkLst>
            <pc:docMk/>
            <pc:sldMk cId="3551274619" sldId="295"/>
            <ac:spMk id="26" creationId="{7ACD0134-865C-0517-0ECA-FD36550C102D}"/>
          </ac:spMkLst>
        </pc:spChg>
        <pc:spChg chg="add mod">
          <ac:chgData name="김기현" userId="142a4539-f65f-4be4-b8fc-6fae897b67cf" providerId="ADAL" clId="{8FF274B4-9F32-4F28-A510-4644D7C87916}" dt="2023-06-19T05:24:58.179" v="2677" actId="1076"/>
          <ac:spMkLst>
            <pc:docMk/>
            <pc:sldMk cId="3551274619" sldId="295"/>
            <ac:spMk id="29" creationId="{CFA85C55-1352-C674-6DEC-59E0ED69DEC6}"/>
          </ac:spMkLst>
        </pc:spChg>
        <pc:spChg chg="add mod">
          <ac:chgData name="김기현" userId="142a4539-f65f-4be4-b8fc-6fae897b67cf" providerId="ADAL" clId="{8FF274B4-9F32-4F28-A510-4644D7C87916}" dt="2023-06-19T05:24:58.179" v="2677" actId="1076"/>
          <ac:spMkLst>
            <pc:docMk/>
            <pc:sldMk cId="3551274619" sldId="295"/>
            <ac:spMk id="30" creationId="{75F633F0-2B4E-10FB-DAC8-215324D9D595}"/>
          </ac:spMkLst>
        </pc:spChg>
        <pc:spChg chg="add mod">
          <ac:chgData name="김기현" userId="142a4539-f65f-4be4-b8fc-6fae897b67cf" providerId="ADAL" clId="{8FF274B4-9F32-4F28-A510-4644D7C87916}" dt="2023-06-19T05:25:08.663" v="2690"/>
          <ac:spMkLst>
            <pc:docMk/>
            <pc:sldMk cId="3551274619" sldId="295"/>
            <ac:spMk id="31" creationId="{EBA00FFB-0433-387A-9959-983BC55C2D97}"/>
          </ac:spMkLst>
        </pc:spChg>
        <pc:picChg chg="add del mod">
          <ac:chgData name="김기현" userId="142a4539-f65f-4be4-b8fc-6fae897b67cf" providerId="ADAL" clId="{8FF274B4-9F32-4F28-A510-4644D7C87916}" dt="2023-06-19T05:22:23.720" v="2654" actId="478"/>
          <ac:picMkLst>
            <pc:docMk/>
            <pc:sldMk cId="3551274619" sldId="295"/>
            <ac:picMk id="8" creationId="{5F9C6ECE-6E91-FA61-7B19-34076DC1C045}"/>
          </ac:picMkLst>
        </pc:picChg>
        <pc:picChg chg="add del mod">
          <ac:chgData name="김기현" userId="142a4539-f65f-4be4-b8fc-6fae897b67cf" providerId="ADAL" clId="{8FF274B4-9F32-4F28-A510-4644D7C87916}" dt="2023-06-19T05:22:25.419" v="2655" actId="478"/>
          <ac:picMkLst>
            <pc:docMk/>
            <pc:sldMk cId="3551274619" sldId="295"/>
            <ac:picMk id="15" creationId="{61CE44B9-E46D-41C4-C1F2-5063E1B0D64F}"/>
          </ac:picMkLst>
        </pc:picChg>
        <pc:picChg chg="add del mod">
          <ac:chgData name="김기현" userId="142a4539-f65f-4be4-b8fc-6fae897b67cf" providerId="ADAL" clId="{8FF274B4-9F32-4F28-A510-4644D7C87916}" dt="2023-06-19T05:26:08.657" v="2691" actId="478"/>
          <ac:picMkLst>
            <pc:docMk/>
            <pc:sldMk cId="3551274619" sldId="295"/>
            <ac:picMk id="28" creationId="{CCABF94E-C06A-0FDB-A1B0-26E9C817D1DD}"/>
          </ac:picMkLst>
        </pc:picChg>
        <pc:picChg chg="add mod">
          <ac:chgData name="김기현" userId="142a4539-f65f-4be4-b8fc-6fae897b67cf" providerId="ADAL" clId="{8FF274B4-9F32-4F28-A510-4644D7C87916}" dt="2023-06-19T05:24:58.179" v="2677" actId="1076"/>
          <ac:picMkLst>
            <pc:docMk/>
            <pc:sldMk cId="3551274619" sldId="295"/>
            <ac:picMk id="32" creationId="{DCAEF57C-A11F-2C0E-0A0F-4D228BB02E86}"/>
          </ac:picMkLst>
        </pc:picChg>
        <pc:picChg chg="add mod">
          <ac:chgData name="김기현" userId="142a4539-f65f-4be4-b8fc-6fae897b67cf" providerId="ADAL" clId="{8FF274B4-9F32-4F28-A510-4644D7C87916}" dt="2023-06-19T05:26:31.624" v="2699" actId="1076"/>
          <ac:picMkLst>
            <pc:docMk/>
            <pc:sldMk cId="3551274619" sldId="295"/>
            <ac:picMk id="34" creationId="{670B42C6-FA09-E5C1-8715-EEEE39E2CB88}"/>
          </ac:picMkLst>
        </pc:picChg>
      </pc:sldChg>
      <pc:sldChg chg="add del ord">
        <pc:chgData name="김기현" userId="142a4539-f65f-4be4-b8fc-6fae897b67cf" providerId="ADAL" clId="{8FF274B4-9F32-4F28-A510-4644D7C87916}" dt="2023-06-19T05:15:32.773" v="2589" actId="47"/>
        <pc:sldMkLst>
          <pc:docMk/>
          <pc:sldMk cId="399244577" sldId="296"/>
        </pc:sldMkLst>
      </pc:sldChg>
      <pc:sldChg chg="add del">
        <pc:chgData name="김기현" userId="142a4539-f65f-4be4-b8fc-6fae897b67cf" providerId="ADAL" clId="{8FF274B4-9F32-4F28-A510-4644D7C87916}" dt="2023-06-19T02:44:38.871" v="1149" actId="47"/>
        <pc:sldMkLst>
          <pc:docMk/>
          <pc:sldMk cId="3010060755" sldId="297"/>
        </pc:sldMkLst>
      </pc:sldChg>
      <pc:sldChg chg="addSp delSp modSp add mod modNotesTx">
        <pc:chgData name="김기현" userId="142a4539-f65f-4be4-b8fc-6fae897b67cf" providerId="ADAL" clId="{8FF274B4-9F32-4F28-A510-4644D7C87916}" dt="2023-06-21T05:24:33.927" v="6846" actId="20577"/>
        <pc:sldMkLst>
          <pc:docMk/>
          <pc:sldMk cId="3521037030" sldId="298"/>
        </pc:sldMkLst>
        <pc:spChg chg="del">
          <ac:chgData name="김기현" userId="142a4539-f65f-4be4-b8fc-6fae897b67cf" providerId="ADAL" clId="{8FF274B4-9F32-4F28-A510-4644D7C87916}" dt="2023-06-19T05:27:23.948" v="2720" actId="478"/>
          <ac:spMkLst>
            <pc:docMk/>
            <pc:sldMk cId="3521037030" sldId="298"/>
            <ac:spMk id="2" creationId="{B3BB2C81-2C36-BFAF-F8BF-91BC4B766C18}"/>
          </ac:spMkLst>
        </pc:spChg>
        <pc:spChg chg="mod">
          <ac:chgData name="김기현" userId="142a4539-f65f-4be4-b8fc-6fae897b67cf" providerId="ADAL" clId="{8FF274B4-9F32-4F28-A510-4644D7C87916}" dt="2023-06-19T05:38:27.541" v="2898" actId="20577"/>
          <ac:spMkLst>
            <pc:docMk/>
            <pc:sldMk cId="3521037030" sldId="298"/>
            <ac:spMk id="5" creationId="{3251639B-29EB-6E9D-733B-6F917838F571}"/>
          </ac:spMkLst>
        </pc:spChg>
        <pc:spChg chg="add del mod">
          <ac:chgData name="김기현" userId="142a4539-f65f-4be4-b8fc-6fae897b67cf" providerId="ADAL" clId="{8FF274B4-9F32-4F28-A510-4644D7C87916}" dt="2023-06-19T05:28:41.004" v="2725" actId="478"/>
          <ac:spMkLst>
            <pc:docMk/>
            <pc:sldMk cId="3521037030" sldId="298"/>
            <ac:spMk id="8" creationId="{99BF3EAB-5026-1363-8708-4971A01F90EA}"/>
          </ac:spMkLst>
        </pc:spChg>
        <pc:spChg chg="add del mod">
          <ac:chgData name="김기현" userId="142a4539-f65f-4be4-b8fc-6fae897b67cf" providerId="ADAL" clId="{8FF274B4-9F32-4F28-A510-4644D7C87916}" dt="2023-06-19T05:28:41.004" v="2725" actId="478"/>
          <ac:spMkLst>
            <pc:docMk/>
            <pc:sldMk cId="3521037030" sldId="298"/>
            <ac:spMk id="9" creationId="{238BD309-2E13-DC70-F21D-4DECF72DFE93}"/>
          </ac:spMkLst>
        </pc:spChg>
        <pc:spChg chg="add del mod">
          <ac:chgData name="김기현" userId="142a4539-f65f-4be4-b8fc-6fae897b67cf" providerId="ADAL" clId="{8FF274B4-9F32-4F28-A510-4644D7C87916}" dt="2023-06-19T05:28:41.004" v="2725" actId="478"/>
          <ac:spMkLst>
            <pc:docMk/>
            <pc:sldMk cId="3521037030" sldId="298"/>
            <ac:spMk id="10" creationId="{90BE24DC-D6B8-2797-2E23-65F679E3B633}"/>
          </ac:spMkLst>
        </pc:spChg>
        <pc:spChg chg="add mod">
          <ac:chgData name="김기현" userId="142a4539-f65f-4be4-b8fc-6fae897b67cf" providerId="ADAL" clId="{8FF274B4-9F32-4F28-A510-4644D7C87916}" dt="2023-06-19T05:28:57.571" v="2729" actId="1076"/>
          <ac:spMkLst>
            <pc:docMk/>
            <pc:sldMk cId="3521037030" sldId="298"/>
            <ac:spMk id="12" creationId="{8C4115F0-CA94-7974-AC9E-802AEB1E56ED}"/>
          </ac:spMkLst>
        </pc:spChg>
        <pc:spChg chg="add mod">
          <ac:chgData name="김기현" userId="142a4539-f65f-4be4-b8fc-6fae897b67cf" providerId="ADAL" clId="{8FF274B4-9F32-4F28-A510-4644D7C87916}" dt="2023-06-19T05:28:57.571" v="2729" actId="1076"/>
          <ac:spMkLst>
            <pc:docMk/>
            <pc:sldMk cId="3521037030" sldId="298"/>
            <ac:spMk id="13" creationId="{AE182A9C-D115-C926-B9B7-8EF61DF7A29C}"/>
          </ac:spMkLst>
        </pc:spChg>
        <pc:spChg chg="add mod">
          <ac:chgData name="김기현" userId="142a4539-f65f-4be4-b8fc-6fae897b67cf" providerId="ADAL" clId="{8FF274B4-9F32-4F28-A510-4644D7C87916}" dt="2023-06-19T05:28:57.571" v="2729" actId="1076"/>
          <ac:spMkLst>
            <pc:docMk/>
            <pc:sldMk cId="3521037030" sldId="298"/>
            <ac:spMk id="14" creationId="{98391D49-FFB8-12C6-D68D-E12045A67746}"/>
          </ac:spMkLst>
        </pc:spChg>
        <pc:spChg chg="add mod ord">
          <ac:chgData name="김기현" userId="142a4539-f65f-4be4-b8fc-6fae897b67cf" providerId="ADAL" clId="{8FF274B4-9F32-4F28-A510-4644D7C87916}" dt="2023-06-19T05:29:06.508" v="2733" actId="167"/>
          <ac:spMkLst>
            <pc:docMk/>
            <pc:sldMk cId="3521037030" sldId="298"/>
            <ac:spMk id="16" creationId="{CE524E6A-3C9A-75A0-66AB-2343654256CD}"/>
          </ac:spMkLst>
        </pc:spChg>
        <pc:spChg chg="del">
          <ac:chgData name="김기현" userId="142a4539-f65f-4be4-b8fc-6fae897b67cf" providerId="ADAL" clId="{8FF274B4-9F32-4F28-A510-4644D7C87916}" dt="2023-06-19T05:27:23.948" v="2720" actId="478"/>
          <ac:spMkLst>
            <pc:docMk/>
            <pc:sldMk cId="3521037030" sldId="298"/>
            <ac:spMk id="17" creationId="{9F677B01-8FB5-8DC6-B676-456D321BD005}"/>
          </ac:spMkLst>
        </pc:spChg>
        <pc:spChg chg="add mod">
          <ac:chgData name="김기현" userId="142a4539-f65f-4be4-b8fc-6fae897b67cf" providerId="ADAL" clId="{8FF274B4-9F32-4F28-A510-4644D7C87916}" dt="2023-06-19T05:28:59.498" v="2730"/>
          <ac:spMkLst>
            <pc:docMk/>
            <pc:sldMk cId="3521037030" sldId="298"/>
            <ac:spMk id="18" creationId="{26AF8737-AB01-AA63-CB0E-8F2B60D54ECB}"/>
          </ac:spMkLst>
        </pc:spChg>
        <pc:spChg chg="add mod">
          <ac:chgData name="김기현" userId="142a4539-f65f-4be4-b8fc-6fae897b67cf" providerId="ADAL" clId="{8FF274B4-9F32-4F28-A510-4644D7C87916}" dt="2023-06-19T05:29:48.209" v="2748"/>
          <ac:spMkLst>
            <pc:docMk/>
            <pc:sldMk cId="3521037030" sldId="298"/>
            <ac:spMk id="19" creationId="{B7A2C4FC-4FF5-6582-8C04-57E077EB3F16}"/>
          </ac:spMkLst>
        </pc:spChg>
        <pc:spChg chg="del">
          <ac:chgData name="김기현" userId="142a4539-f65f-4be4-b8fc-6fae897b67cf" providerId="ADAL" clId="{8FF274B4-9F32-4F28-A510-4644D7C87916}" dt="2023-06-19T05:27:23.948" v="2720" actId="478"/>
          <ac:spMkLst>
            <pc:docMk/>
            <pc:sldMk cId="3521037030" sldId="298"/>
            <ac:spMk id="20" creationId="{30454894-0171-1E1A-CBB1-970768B52DC7}"/>
          </ac:spMkLst>
        </pc:spChg>
        <pc:spChg chg="add del mod">
          <ac:chgData name="김기현" userId="142a4539-f65f-4be4-b8fc-6fae897b67cf" providerId="ADAL" clId="{8FF274B4-9F32-4F28-A510-4644D7C87916}" dt="2023-06-19T05:29:43.889" v="2744" actId="478"/>
          <ac:spMkLst>
            <pc:docMk/>
            <pc:sldMk cId="3521037030" sldId="298"/>
            <ac:spMk id="22" creationId="{7C299509-9BF1-4BAE-35F7-E5EF8CD2F9CF}"/>
          </ac:spMkLst>
        </pc:spChg>
        <pc:spChg chg="del">
          <ac:chgData name="김기현" userId="142a4539-f65f-4be4-b8fc-6fae897b67cf" providerId="ADAL" clId="{8FF274B4-9F32-4F28-A510-4644D7C87916}" dt="2023-06-19T05:27:23.948" v="2720" actId="478"/>
          <ac:spMkLst>
            <pc:docMk/>
            <pc:sldMk cId="3521037030" sldId="298"/>
            <ac:spMk id="23" creationId="{7353C824-937A-E110-963F-5F8649640E2E}"/>
          </ac:spMkLst>
        </pc:spChg>
        <pc:spChg chg="add del mod">
          <ac:chgData name="김기현" userId="142a4539-f65f-4be4-b8fc-6fae897b67cf" providerId="ADAL" clId="{8FF274B4-9F32-4F28-A510-4644D7C87916}" dt="2023-06-19T05:29:43.889" v="2744" actId="478"/>
          <ac:spMkLst>
            <pc:docMk/>
            <pc:sldMk cId="3521037030" sldId="298"/>
            <ac:spMk id="24" creationId="{740A8BC6-DABC-1285-8BC0-A79DBA3D78A3}"/>
          </ac:spMkLst>
        </pc:spChg>
        <pc:spChg chg="add del mod">
          <ac:chgData name="김기현" userId="142a4539-f65f-4be4-b8fc-6fae897b67cf" providerId="ADAL" clId="{8FF274B4-9F32-4F28-A510-4644D7C87916}" dt="2023-06-19T05:29:43.889" v="2744" actId="478"/>
          <ac:spMkLst>
            <pc:docMk/>
            <pc:sldMk cId="3521037030" sldId="298"/>
            <ac:spMk id="25" creationId="{147B6B52-E15B-2851-003A-1ED8E82CF734}"/>
          </ac:spMkLst>
        </pc:spChg>
        <pc:picChg chg="add mod">
          <ac:chgData name="김기현" userId="142a4539-f65f-4be4-b8fc-6fae897b67cf" providerId="ADAL" clId="{8FF274B4-9F32-4F28-A510-4644D7C87916}" dt="2023-06-19T05:29:30.372" v="2742" actId="1076"/>
          <ac:picMkLst>
            <pc:docMk/>
            <pc:sldMk cId="3521037030" sldId="298"/>
            <ac:picMk id="7" creationId="{00E3038A-9A93-7AE9-D7B1-F0BAF1F0C168}"/>
          </ac:picMkLst>
        </pc:picChg>
        <pc:picChg chg="add del mod">
          <ac:chgData name="김기현" userId="142a4539-f65f-4be4-b8fc-6fae897b67cf" providerId="ADAL" clId="{8FF274B4-9F32-4F28-A510-4644D7C87916}" dt="2023-06-19T05:28:41.004" v="2725" actId="478"/>
          <ac:picMkLst>
            <pc:docMk/>
            <pc:sldMk cId="3521037030" sldId="298"/>
            <ac:picMk id="11" creationId="{6427C1CB-4890-DE97-6468-4EADA82A5E09}"/>
          </ac:picMkLst>
        </pc:picChg>
        <pc:picChg chg="add mod">
          <ac:chgData name="김기현" userId="142a4539-f65f-4be4-b8fc-6fae897b67cf" providerId="ADAL" clId="{8FF274B4-9F32-4F28-A510-4644D7C87916}" dt="2023-06-19T05:28:57.571" v="2729" actId="1076"/>
          <ac:picMkLst>
            <pc:docMk/>
            <pc:sldMk cId="3521037030" sldId="298"/>
            <ac:picMk id="15" creationId="{31A6C6A4-E1BF-2A4E-2AEA-4AD77230CCA7}"/>
          </ac:picMkLst>
        </pc:picChg>
        <pc:picChg chg="add del mod">
          <ac:chgData name="김기현" userId="142a4539-f65f-4be4-b8fc-6fae897b67cf" providerId="ADAL" clId="{8FF274B4-9F32-4F28-A510-4644D7C87916}" dt="2023-06-19T05:29:03.157" v="2731" actId="478"/>
          <ac:picMkLst>
            <pc:docMk/>
            <pc:sldMk cId="3521037030" sldId="298"/>
            <ac:picMk id="21" creationId="{299524E6-F1C9-B7A9-EBE4-9C5CAA44F355}"/>
          </ac:picMkLst>
        </pc:picChg>
        <pc:picChg chg="add del mod">
          <ac:chgData name="김기현" userId="142a4539-f65f-4be4-b8fc-6fae897b67cf" providerId="ADAL" clId="{8FF274B4-9F32-4F28-A510-4644D7C87916}" dt="2023-06-19T05:29:43.889" v="2744" actId="478"/>
          <ac:picMkLst>
            <pc:docMk/>
            <pc:sldMk cId="3521037030" sldId="298"/>
            <ac:picMk id="26" creationId="{097580DA-0460-494A-6EC8-D21ACED42248}"/>
          </ac:picMkLst>
        </pc:picChg>
      </pc:sldChg>
      <pc:sldChg chg="addSp delSp modSp add mod">
        <pc:chgData name="김기현" userId="142a4539-f65f-4be4-b8fc-6fae897b67cf" providerId="ADAL" clId="{8FF274B4-9F32-4F28-A510-4644D7C87916}" dt="2023-06-19T07:47:27.654" v="4613" actId="20577"/>
        <pc:sldMkLst>
          <pc:docMk/>
          <pc:sldMk cId="4271704563" sldId="299"/>
        </pc:sldMkLst>
        <pc:spChg chg="del">
          <ac:chgData name="김기현" userId="142a4539-f65f-4be4-b8fc-6fae897b67cf" providerId="ADAL" clId="{8FF274B4-9F32-4F28-A510-4644D7C87916}" dt="2023-06-19T05:34:34.894" v="2773" actId="478"/>
          <ac:spMkLst>
            <pc:docMk/>
            <pc:sldMk cId="4271704563" sldId="299"/>
            <ac:spMk id="2" creationId="{B3BB2C81-2C36-BFAF-F8BF-91BC4B766C18}"/>
          </ac:spMkLst>
        </pc:spChg>
        <pc:spChg chg="add mod">
          <ac:chgData name="김기현" userId="142a4539-f65f-4be4-b8fc-6fae897b67cf" providerId="ADAL" clId="{8FF274B4-9F32-4F28-A510-4644D7C87916}" dt="2023-06-19T05:44:10.376" v="3146" actId="1076"/>
          <ac:spMkLst>
            <pc:docMk/>
            <pc:sldMk cId="4271704563" sldId="299"/>
            <ac:spMk id="4" creationId="{74D062D3-A82B-7A31-601B-2B9E025295A6}"/>
          </ac:spMkLst>
        </pc:spChg>
        <pc:spChg chg="mod">
          <ac:chgData name="김기현" userId="142a4539-f65f-4be4-b8fc-6fae897b67cf" providerId="ADAL" clId="{8FF274B4-9F32-4F28-A510-4644D7C87916}" dt="2023-06-19T05:38:09.035" v="2897" actId="20577"/>
          <ac:spMkLst>
            <pc:docMk/>
            <pc:sldMk cId="4271704563" sldId="299"/>
            <ac:spMk id="5" creationId="{3251639B-29EB-6E9D-733B-6F917838F571}"/>
          </ac:spMkLst>
        </pc:spChg>
        <pc:spChg chg="add mod">
          <ac:chgData name="김기현" userId="142a4539-f65f-4be4-b8fc-6fae897b67cf" providerId="ADAL" clId="{8FF274B4-9F32-4F28-A510-4644D7C87916}" dt="2023-06-19T05:44:10.376" v="3146" actId="1076"/>
          <ac:spMkLst>
            <pc:docMk/>
            <pc:sldMk cId="4271704563" sldId="299"/>
            <ac:spMk id="7" creationId="{3AB76CB1-F014-E34C-CA6B-BA8F9351C5FC}"/>
          </ac:spMkLst>
        </pc:spChg>
        <pc:spChg chg="add mod">
          <ac:chgData name="김기현" userId="142a4539-f65f-4be4-b8fc-6fae897b67cf" providerId="ADAL" clId="{8FF274B4-9F32-4F28-A510-4644D7C87916}" dt="2023-06-19T05:44:10.376" v="3146" actId="1076"/>
          <ac:spMkLst>
            <pc:docMk/>
            <pc:sldMk cId="4271704563" sldId="299"/>
            <ac:spMk id="8" creationId="{6B4BDCEF-D66D-C6F8-C201-3BCDD728458D}"/>
          </ac:spMkLst>
        </pc:spChg>
        <pc:spChg chg="add del mod">
          <ac:chgData name="김기현" userId="142a4539-f65f-4be4-b8fc-6fae897b67cf" providerId="ADAL" clId="{8FF274B4-9F32-4F28-A510-4644D7C87916}" dt="2023-06-19T05:43:56.783" v="3144" actId="478"/>
          <ac:spMkLst>
            <pc:docMk/>
            <pc:sldMk cId="4271704563" sldId="299"/>
            <ac:spMk id="12" creationId="{8BBE21BF-EE7A-044C-7262-8A0F72EA6D01}"/>
          </ac:spMkLst>
        </pc:spChg>
        <pc:spChg chg="add del">
          <ac:chgData name="김기현" userId="142a4539-f65f-4be4-b8fc-6fae897b67cf" providerId="ADAL" clId="{8FF274B4-9F32-4F28-A510-4644D7C87916}" dt="2023-06-19T05:44:31.458" v="3148" actId="478"/>
          <ac:spMkLst>
            <pc:docMk/>
            <pc:sldMk cId="4271704563" sldId="299"/>
            <ac:spMk id="13" creationId="{8EC35CEC-C9D9-A7E2-F230-484D86D96BAE}"/>
          </ac:spMkLst>
        </pc:spChg>
        <pc:spChg chg="add del mod">
          <ac:chgData name="김기현" userId="142a4539-f65f-4be4-b8fc-6fae897b67cf" providerId="ADAL" clId="{8FF274B4-9F32-4F28-A510-4644D7C87916}" dt="2023-06-19T05:44:46.542" v="3151" actId="478"/>
          <ac:spMkLst>
            <pc:docMk/>
            <pc:sldMk cId="4271704563" sldId="299"/>
            <ac:spMk id="14" creationId="{7DED7574-370A-DDDF-0A8A-B97F0CA0C22A}"/>
          </ac:spMkLst>
        </pc:spChg>
        <pc:spChg chg="add mod">
          <ac:chgData name="김기현" userId="142a4539-f65f-4be4-b8fc-6fae897b67cf" providerId="ADAL" clId="{8FF274B4-9F32-4F28-A510-4644D7C87916}" dt="2023-06-19T07:47:27.654" v="4613" actId="20577"/>
          <ac:spMkLst>
            <pc:docMk/>
            <pc:sldMk cId="4271704563" sldId="299"/>
            <ac:spMk id="15" creationId="{BB388695-5A64-F945-A66F-46CA2F0D440A}"/>
          </ac:spMkLst>
        </pc:spChg>
        <pc:spChg chg="del">
          <ac:chgData name="김기현" userId="142a4539-f65f-4be4-b8fc-6fae897b67cf" providerId="ADAL" clId="{8FF274B4-9F32-4F28-A510-4644D7C87916}" dt="2023-06-19T05:34:34.894" v="2773" actId="478"/>
          <ac:spMkLst>
            <pc:docMk/>
            <pc:sldMk cId="4271704563" sldId="299"/>
            <ac:spMk id="17" creationId="{9F677B01-8FB5-8DC6-B676-456D321BD005}"/>
          </ac:spMkLst>
        </pc:spChg>
        <pc:spChg chg="add mod">
          <ac:chgData name="김기현" userId="142a4539-f65f-4be4-b8fc-6fae897b67cf" providerId="ADAL" clId="{8FF274B4-9F32-4F28-A510-4644D7C87916}" dt="2023-06-19T05:46:07.330" v="3215" actId="14100"/>
          <ac:spMkLst>
            <pc:docMk/>
            <pc:sldMk cId="4271704563" sldId="299"/>
            <ac:spMk id="19" creationId="{959FD567-69D2-95BF-4B7B-300A8616F0C6}"/>
          </ac:spMkLst>
        </pc:spChg>
        <pc:spChg chg="del">
          <ac:chgData name="김기현" userId="142a4539-f65f-4be4-b8fc-6fae897b67cf" providerId="ADAL" clId="{8FF274B4-9F32-4F28-A510-4644D7C87916}" dt="2023-06-19T05:34:34.894" v="2773" actId="478"/>
          <ac:spMkLst>
            <pc:docMk/>
            <pc:sldMk cId="4271704563" sldId="299"/>
            <ac:spMk id="20" creationId="{30454894-0171-1E1A-CBB1-970768B52DC7}"/>
          </ac:spMkLst>
        </pc:spChg>
        <pc:spChg chg="del">
          <ac:chgData name="김기현" userId="142a4539-f65f-4be4-b8fc-6fae897b67cf" providerId="ADAL" clId="{8FF274B4-9F32-4F28-A510-4644D7C87916}" dt="2023-06-19T05:34:34.894" v="2773" actId="478"/>
          <ac:spMkLst>
            <pc:docMk/>
            <pc:sldMk cId="4271704563" sldId="299"/>
            <ac:spMk id="23" creationId="{7353C824-937A-E110-963F-5F8649640E2E}"/>
          </ac:spMkLst>
        </pc:spChg>
        <pc:picChg chg="add del mod">
          <ac:chgData name="김기현" userId="142a4539-f65f-4be4-b8fc-6fae897b67cf" providerId="ADAL" clId="{8FF274B4-9F32-4F28-A510-4644D7C87916}" dt="2023-06-19T05:35:14.780" v="2775" actId="478"/>
          <ac:picMkLst>
            <pc:docMk/>
            <pc:sldMk cId="4271704563" sldId="299"/>
            <ac:picMk id="9" creationId="{7331A3FC-FD33-57C7-5891-96A0F70CE9BE}"/>
          </ac:picMkLst>
        </pc:picChg>
        <pc:picChg chg="add mod">
          <ac:chgData name="김기현" userId="142a4539-f65f-4be4-b8fc-6fae897b67cf" providerId="ADAL" clId="{8FF274B4-9F32-4F28-A510-4644D7C87916}" dt="2023-06-19T05:44:10.376" v="3146" actId="1076"/>
          <ac:picMkLst>
            <pc:docMk/>
            <pc:sldMk cId="4271704563" sldId="299"/>
            <ac:picMk id="11" creationId="{8EAD5AA7-DC52-BDF2-1DF2-29E458E6067A}"/>
          </ac:picMkLst>
        </pc:picChg>
        <pc:cxnChg chg="add mod">
          <ac:chgData name="김기현" userId="142a4539-f65f-4be4-b8fc-6fae897b67cf" providerId="ADAL" clId="{8FF274B4-9F32-4F28-A510-4644D7C87916}" dt="2023-06-19T05:45:39.378" v="3162" actId="1076"/>
          <ac:cxnSpMkLst>
            <pc:docMk/>
            <pc:sldMk cId="4271704563" sldId="299"/>
            <ac:cxnSpMk id="16" creationId="{658B79A1-E7AB-A24A-199D-A2BA71A47A86}"/>
          </ac:cxnSpMkLst>
        </pc:cxnChg>
      </pc:sldChg>
      <pc:sldChg chg="addSp delSp modSp add mod">
        <pc:chgData name="김기현" userId="142a4539-f65f-4be4-b8fc-6fae897b67cf" providerId="ADAL" clId="{8FF274B4-9F32-4F28-A510-4644D7C87916}" dt="2023-06-19T05:46:43.290" v="3219" actId="1076"/>
        <pc:sldMkLst>
          <pc:docMk/>
          <pc:sldMk cId="3367611670" sldId="300"/>
        </pc:sldMkLst>
        <pc:spChg chg="del">
          <ac:chgData name="김기현" userId="142a4539-f65f-4be4-b8fc-6fae897b67cf" providerId="ADAL" clId="{8FF274B4-9F32-4F28-A510-4644D7C87916}" dt="2023-06-19T05:40:23.429" v="2912" actId="478"/>
          <ac:spMkLst>
            <pc:docMk/>
            <pc:sldMk cId="3367611670" sldId="300"/>
            <ac:spMk id="2" creationId="{B3BB2C81-2C36-BFAF-F8BF-91BC4B766C18}"/>
          </ac:spMkLst>
        </pc:spChg>
        <pc:spChg chg="add mod">
          <ac:chgData name="김기현" userId="142a4539-f65f-4be4-b8fc-6fae897b67cf" providerId="ADAL" clId="{8FF274B4-9F32-4F28-A510-4644D7C87916}" dt="2023-06-19T05:46:43.290" v="3219" actId="1076"/>
          <ac:spMkLst>
            <pc:docMk/>
            <pc:sldMk cId="3367611670" sldId="300"/>
            <ac:spMk id="4" creationId="{0645C5A2-0948-1D16-CBCC-DF00057FF82C}"/>
          </ac:spMkLst>
        </pc:spChg>
        <pc:spChg chg="mod">
          <ac:chgData name="김기현" userId="142a4539-f65f-4be4-b8fc-6fae897b67cf" providerId="ADAL" clId="{8FF274B4-9F32-4F28-A510-4644D7C87916}" dt="2023-06-19T02:45:15.768" v="1178"/>
          <ac:spMkLst>
            <pc:docMk/>
            <pc:sldMk cId="3367611670" sldId="300"/>
            <ac:spMk id="5" creationId="{3251639B-29EB-6E9D-733B-6F917838F571}"/>
          </ac:spMkLst>
        </pc:spChg>
        <pc:spChg chg="add mod">
          <ac:chgData name="김기현" userId="142a4539-f65f-4be4-b8fc-6fae897b67cf" providerId="ADAL" clId="{8FF274B4-9F32-4F28-A510-4644D7C87916}" dt="2023-06-19T05:46:43.290" v="3219" actId="1076"/>
          <ac:spMkLst>
            <pc:docMk/>
            <pc:sldMk cId="3367611670" sldId="300"/>
            <ac:spMk id="7" creationId="{210C4CF5-9985-4D0D-F011-5F23AF6C733B}"/>
          </ac:spMkLst>
        </pc:spChg>
        <pc:spChg chg="add mod">
          <ac:chgData name="김기현" userId="142a4539-f65f-4be4-b8fc-6fae897b67cf" providerId="ADAL" clId="{8FF274B4-9F32-4F28-A510-4644D7C87916}" dt="2023-06-19T05:46:43.290" v="3219" actId="1076"/>
          <ac:spMkLst>
            <pc:docMk/>
            <pc:sldMk cId="3367611670" sldId="300"/>
            <ac:spMk id="8" creationId="{E76B1555-1A7E-F72E-5C8A-D36EDF44E122}"/>
          </ac:spMkLst>
        </pc:spChg>
        <pc:spChg chg="del">
          <ac:chgData name="김기현" userId="142a4539-f65f-4be4-b8fc-6fae897b67cf" providerId="ADAL" clId="{8FF274B4-9F32-4F28-A510-4644D7C87916}" dt="2023-06-19T05:40:23.429" v="2912" actId="478"/>
          <ac:spMkLst>
            <pc:docMk/>
            <pc:sldMk cId="3367611670" sldId="300"/>
            <ac:spMk id="17" creationId="{9F677B01-8FB5-8DC6-B676-456D321BD005}"/>
          </ac:spMkLst>
        </pc:spChg>
        <pc:spChg chg="del">
          <ac:chgData name="김기현" userId="142a4539-f65f-4be4-b8fc-6fae897b67cf" providerId="ADAL" clId="{8FF274B4-9F32-4F28-A510-4644D7C87916}" dt="2023-06-19T05:40:23.429" v="2912" actId="478"/>
          <ac:spMkLst>
            <pc:docMk/>
            <pc:sldMk cId="3367611670" sldId="300"/>
            <ac:spMk id="20" creationId="{30454894-0171-1E1A-CBB1-970768B52DC7}"/>
          </ac:spMkLst>
        </pc:spChg>
        <pc:spChg chg="del">
          <ac:chgData name="김기현" userId="142a4539-f65f-4be4-b8fc-6fae897b67cf" providerId="ADAL" clId="{8FF274B4-9F32-4F28-A510-4644D7C87916}" dt="2023-06-19T05:40:23.429" v="2912" actId="478"/>
          <ac:spMkLst>
            <pc:docMk/>
            <pc:sldMk cId="3367611670" sldId="300"/>
            <ac:spMk id="23" creationId="{7353C824-937A-E110-963F-5F8649640E2E}"/>
          </ac:spMkLst>
        </pc:spChg>
        <pc:picChg chg="add del mod">
          <ac:chgData name="김기현" userId="142a4539-f65f-4be4-b8fc-6fae897b67cf" providerId="ADAL" clId="{8FF274B4-9F32-4F28-A510-4644D7C87916}" dt="2023-06-19T05:40:30.512" v="2914" actId="478"/>
          <ac:picMkLst>
            <pc:docMk/>
            <pc:sldMk cId="3367611670" sldId="300"/>
            <ac:picMk id="9" creationId="{785EE692-C21F-8247-BA30-DE67DF1AD141}"/>
          </ac:picMkLst>
        </pc:picChg>
        <pc:picChg chg="add mod">
          <ac:chgData name="김기현" userId="142a4539-f65f-4be4-b8fc-6fae897b67cf" providerId="ADAL" clId="{8FF274B4-9F32-4F28-A510-4644D7C87916}" dt="2023-06-19T05:46:43.290" v="3219" actId="1076"/>
          <ac:picMkLst>
            <pc:docMk/>
            <pc:sldMk cId="3367611670" sldId="300"/>
            <ac:picMk id="11" creationId="{40F6747F-FCBE-4825-8629-2F389E535C34}"/>
          </ac:picMkLst>
        </pc:picChg>
      </pc:sldChg>
      <pc:sldChg chg="new del">
        <pc:chgData name="김기현" userId="142a4539-f65f-4be4-b8fc-6fae897b67cf" providerId="ADAL" clId="{8FF274B4-9F32-4F28-A510-4644D7C87916}" dt="2023-06-19T03:57:09.639" v="1202" actId="47"/>
        <pc:sldMkLst>
          <pc:docMk/>
          <pc:sldMk cId="327742266" sldId="301"/>
        </pc:sldMkLst>
      </pc:sldChg>
      <pc:sldChg chg="addSp delSp modSp add mod">
        <pc:chgData name="김기현" userId="142a4539-f65f-4be4-b8fc-6fae897b67cf" providerId="ADAL" clId="{8FF274B4-9F32-4F28-A510-4644D7C87916}" dt="2023-06-19T06:30:02.648" v="3659" actId="1076"/>
        <pc:sldMkLst>
          <pc:docMk/>
          <pc:sldMk cId="2839244205" sldId="302"/>
        </pc:sldMkLst>
        <pc:spChg chg="mod">
          <ac:chgData name="김기현" userId="142a4539-f65f-4be4-b8fc-6fae897b67cf" providerId="ADAL" clId="{8FF274B4-9F32-4F28-A510-4644D7C87916}" dt="2023-06-19T05:02:45.534" v="2367" actId="1076"/>
          <ac:spMkLst>
            <pc:docMk/>
            <pc:sldMk cId="2839244205" sldId="302"/>
            <ac:spMk id="2" creationId="{B3BB2C81-2C36-BFAF-F8BF-91BC4B766C18}"/>
          </ac:spMkLst>
        </pc:spChg>
        <pc:spChg chg="add mod">
          <ac:chgData name="김기현" userId="142a4539-f65f-4be4-b8fc-6fae897b67cf" providerId="ADAL" clId="{8FF274B4-9F32-4F28-A510-4644D7C87916}" dt="2023-06-19T06:30:02.648" v="3659" actId="1076"/>
          <ac:spMkLst>
            <pc:docMk/>
            <pc:sldMk cId="2839244205" sldId="302"/>
            <ac:spMk id="17" creationId="{C075BEDD-1BFB-35E8-C0D0-AB87A6832514}"/>
          </ac:spMkLst>
        </pc:spChg>
        <pc:spChg chg="add mod">
          <ac:chgData name="김기현" userId="142a4539-f65f-4be4-b8fc-6fae897b67cf" providerId="ADAL" clId="{8FF274B4-9F32-4F28-A510-4644D7C87916}" dt="2023-06-19T05:03:35.554" v="2418" actId="1076"/>
          <ac:spMkLst>
            <pc:docMk/>
            <pc:sldMk cId="2839244205" sldId="302"/>
            <ac:spMk id="18" creationId="{7B7AF811-E256-B10C-45BC-CA5796EF069D}"/>
          </ac:spMkLst>
        </pc:spChg>
        <pc:spChg chg="add mod">
          <ac:chgData name="김기현" userId="142a4539-f65f-4be4-b8fc-6fae897b67cf" providerId="ADAL" clId="{8FF274B4-9F32-4F28-A510-4644D7C87916}" dt="2023-06-19T05:02:45.534" v="2367" actId="1076"/>
          <ac:spMkLst>
            <pc:docMk/>
            <pc:sldMk cId="2839244205" sldId="302"/>
            <ac:spMk id="19" creationId="{F83271DC-2F01-52D4-7B95-AF9813D7953F}"/>
          </ac:spMkLst>
        </pc:spChg>
        <pc:spChg chg="del mod">
          <ac:chgData name="김기현" userId="142a4539-f65f-4be4-b8fc-6fae897b67cf" providerId="ADAL" clId="{8FF274B4-9F32-4F28-A510-4644D7C87916}" dt="2023-06-19T04:24:16.801" v="1744" actId="478"/>
          <ac:spMkLst>
            <pc:docMk/>
            <pc:sldMk cId="2839244205" sldId="302"/>
            <ac:spMk id="20" creationId="{30454894-0171-1E1A-CBB1-970768B52DC7}"/>
          </ac:spMkLst>
        </pc:spChg>
        <pc:spChg chg="add mod">
          <ac:chgData name="김기현" userId="142a4539-f65f-4be4-b8fc-6fae897b67cf" providerId="ADAL" clId="{8FF274B4-9F32-4F28-A510-4644D7C87916}" dt="2023-06-19T05:02:45.534" v="2367" actId="1076"/>
          <ac:spMkLst>
            <pc:docMk/>
            <pc:sldMk cId="2839244205" sldId="302"/>
            <ac:spMk id="21" creationId="{56FB2941-D3CA-B653-B79E-1C9B18F09088}"/>
          </ac:spMkLst>
        </pc:spChg>
        <pc:spChg chg="add mod">
          <ac:chgData name="김기현" userId="142a4539-f65f-4be4-b8fc-6fae897b67cf" providerId="ADAL" clId="{8FF274B4-9F32-4F28-A510-4644D7C87916}" dt="2023-06-19T04:36:28.042" v="1982" actId="1076"/>
          <ac:spMkLst>
            <pc:docMk/>
            <pc:sldMk cId="2839244205" sldId="302"/>
            <ac:spMk id="22" creationId="{1E03B063-CDF5-F813-DCAD-61AD261F8849}"/>
          </ac:spMkLst>
        </pc:spChg>
        <pc:spChg chg="del mod">
          <ac:chgData name="김기현" userId="142a4539-f65f-4be4-b8fc-6fae897b67cf" providerId="ADAL" clId="{8FF274B4-9F32-4F28-A510-4644D7C87916}" dt="2023-06-19T04:24:15.775" v="1743" actId="478"/>
          <ac:spMkLst>
            <pc:docMk/>
            <pc:sldMk cId="2839244205" sldId="302"/>
            <ac:spMk id="23" creationId="{7353C824-937A-E110-963F-5F8649640E2E}"/>
          </ac:spMkLst>
        </pc:spChg>
        <pc:spChg chg="add mod">
          <ac:chgData name="김기현" userId="142a4539-f65f-4be4-b8fc-6fae897b67cf" providerId="ADAL" clId="{8FF274B4-9F32-4F28-A510-4644D7C87916}" dt="2023-06-19T04:38:00.616" v="2001" actId="1076"/>
          <ac:spMkLst>
            <pc:docMk/>
            <pc:sldMk cId="2839244205" sldId="302"/>
            <ac:spMk id="24" creationId="{130A6057-97FA-3EEA-7847-9CBB77D3904F}"/>
          </ac:spMkLst>
        </pc:spChg>
        <pc:spChg chg="add mod">
          <ac:chgData name="김기현" userId="142a4539-f65f-4be4-b8fc-6fae897b67cf" providerId="ADAL" clId="{8FF274B4-9F32-4F28-A510-4644D7C87916}" dt="2023-06-19T04:37:17.516" v="1990" actId="1076"/>
          <ac:spMkLst>
            <pc:docMk/>
            <pc:sldMk cId="2839244205" sldId="302"/>
            <ac:spMk id="26" creationId="{B618AC74-9275-0031-FD9E-1D14BF3101AD}"/>
          </ac:spMkLst>
        </pc:spChg>
        <pc:spChg chg="add mod">
          <ac:chgData name="김기현" userId="142a4539-f65f-4be4-b8fc-6fae897b67cf" providerId="ADAL" clId="{8FF274B4-9F32-4F28-A510-4644D7C87916}" dt="2023-06-19T04:38:08.241" v="2004" actId="1076"/>
          <ac:spMkLst>
            <pc:docMk/>
            <pc:sldMk cId="2839244205" sldId="302"/>
            <ac:spMk id="31" creationId="{6B2071F7-F546-8198-3F97-C32E572FC4E3}"/>
          </ac:spMkLst>
        </pc:spChg>
        <pc:spChg chg="add mod">
          <ac:chgData name="김기현" userId="142a4539-f65f-4be4-b8fc-6fae897b67cf" providerId="ADAL" clId="{8FF274B4-9F32-4F28-A510-4644D7C87916}" dt="2023-06-19T04:38:39.566" v="2011" actId="1076"/>
          <ac:spMkLst>
            <pc:docMk/>
            <pc:sldMk cId="2839244205" sldId="302"/>
            <ac:spMk id="32" creationId="{50C5BC57-7DC8-A981-CB93-8CAA87251B8F}"/>
          </ac:spMkLst>
        </pc:spChg>
        <pc:spChg chg="add mod">
          <ac:chgData name="김기현" userId="142a4539-f65f-4be4-b8fc-6fae897b67cf" providerId="ADAL" clId="{8FF274B4-9F32-4F28-A510-4644D7C87916}" dt="2023-06-19T05:03:04.335" v="2370" actId="14100"/>
          <ac:spMkLst>
            <pc:docMk/>
            <pc:sldMk cId="2839244205" sldId="302"/>
            <ac:spMk id="33" creationId="{60FE1273-F69D-8777-4FE9-DC2DE05C6A5C}"/>
          </ac:spMkLst>
        </pc:spChg>
        <pc:spChg chg="add del mod">
          <ac:chgData name="김기현" userId="142a4539-f65f-4be4-b8fc-6fae897b67cf" providerId="ADAL" clId="{8FF274B4-9F32-4F28-A510-4644D7C87916}" dt="2023-06-19T04:40:59.790" v="2083" actId="478"/>
          <ac:spMkLst>
            <pc:docMk/>
            <pc:sldMk cId="2839244205" sldId="302"/>
            <ac:spMk id="34" creationId="{2C4B4A50-B809-59A3-6DB7-BC9A0B3645D0}"/>
          </ac:spMkLst>
        </pc:spChg>
        <pc:spChg chg="add mod">
          <ac:chgData name="김기현" userId="142a4539-f65f-4be4-b8fc-6fae897b67cf" providerId="ADAL" clId="{8FF274B4-9F32-4F28-A510-4644D7C87916}" dt="2023-06-19T05:02:45.534" v="2367" actId="1076"/>
          <ac:spMkLst>
            <pc:docMk/>
            <pc:sldMk cId="2839244205" sldId="302"/>
            <ac:spMk id="35" creationId="{A742F2A5-F1C3-4E32-D50E-0CBFCA1C6F47}"/>
          </ac:spMkLst>
        </pc:spChg>
        <pc:spChg chg="add del mod">
          <ac:chgData name="김기현" userId="142a4539-f65f-4be4-b8fc-6fae897b67cf" providerId="ADAL" clId="{8FF274B4-9F32-4F28-A510-4644D7C87916}" dt="2023-06-19T04:41:00.918" v="2084" actId="478"/>
          <ac:spMkLst>
            <pc:docMk/>
            <pc:sldMk cId="2839244205" sldId="302"/>
            <ac:spMk id="36" creationId="{6872BD1F-17B2-4214-E76E-0205FAE753C8}"/>
          </ac:spMkLst>
        </pc:spChg>
        <pc:spChg chg="add del mod">
          <ac:chgData name="김기현" userId="142a4539-f65f-4be4-b8fc-6fae897b67cf" providerId="ADAL" clId="{8FF274B4-9F32-4F28-A510-4644D7C87916}" dt="2023-06-19T04:40:58.120" v="2081" actId="478"/>
          <ac:spMkLst>
            <pc:docMk/>
            <pc:sldMk cId="2839244205" sldId="302"/>
            <ac:spMk id="37" creationId="{FBB97D3E-E8E0-E365-4DB8-6EE10B205785}"/>
          </ac:spMkLst>
        </pc:spChg>
        <pc:spChg chg="add del mod">
          <ac:chgData name="김기현" userId="142a4539-f65f-4be4-b8fc-6fae897b67cf" providerId="ADAL" clId="{8FF274B4-9F32-4F28-A510-4644D7C87916}" dt="2023-06-19T05:03:28.817" v="2417" actId="1035"/>
          <ac:spMkLst>
            <pc:docMk/>
            <pc:sldMk cId="2839244205" sldId="302"/>
            <ac:spMk id="38" creationId="{7E470A27-D8BB-DA1C-0148-9AC20D028EEB}"/>
          </ac:spMkLst>
        </pc:spChg>
        <pc:spChg chg="add mod">
          <ac:chgData name="김기현" userId="142a4539-f65f-4be4-b8fc-6fae897b67cf" providerId="ADAL" clId="{8FF274B4-9F32-4F28-A510-4644D7C87916}" dt="2023-06-19T05:03:28.817" v="2417" actId="1035"/>
          <ac:spMkLst>
            <pc:docMk/>
            <pc:sldMk cId="2839244205" sldId="302"/>
            <ac:spMk id="39" creationId="{DB42CF58-B896-1343-96C4-A1B26ABFA251}"/>
          </ac:spMkLst>
        </pc:spChg>
        <pc:spChg chg="add mod">
          <ac:chgData name="김기현" userId="142a4539-f65f-4be4-b8fc-6fae897b67cf" providerId="ADAL" clId="{8FF274B4-9F32-4F28-A510-4644D7C87916}" dt="2023-06-19T05:02:53.357" v="2368" actId="1076"/>
          <ac:spMkLst>
            <pc:docMk/>
            <pc:sldMk cId="2839244205" sldId="302"/>
            <ac:spMk id="40" creationId="{1774E3E7-FFBB-F05B-0457-68A6E7E80C1A}"/>
          </ac:spMkLst>
        </pc:spChg>
        <pc:spChg chg="add del mod">
          <ac:chgData name="김기현" userId="142a4539-f65f-4be4-b8fc-6fae897b67cf" providerId="ADAL" clId="{8FF274B4-9F32-4F28-A510-4644D7C87916}" dt="2023-06-19T04:44:34.680" v="2145" actId="478"/>
          <ac:spMkLst>
            <pc:docMk/>
            <pc:sldMk cId="2839244205" sldId="302"/>
            <ac:spMk id="41" creationId="{FE4FB0C6-A488-D700-154E-1581078A1AFB}"/>
          </ac:spMkLst>
        </pc:spChg>
        <pc:spChg chg="add mod">
          <ac:chgData name="김기현" userId="142a4539-f65f-4be4-b8fc-6fae897b67cf" providerId="ADAL" clId="{8FF274B4-9F32-4F28-A510-4644D7C87916}" dt="2023-06-19T05:02:53.357" v="2368" actId="1076"/>
          <ac:spMkLst>
            <pc:docMk/>
            <pc:sldMk cId="2839244205" sldId="302"/>
            <ac:spMk id="42" creationId="{BB484D13-DD3A-A630-D601-A87A7DE30CBF}"/>
          </ac:spMkLst>
        </pc:spChg>
        <pc:spChg chg="add del mod">
          <ac:chgData name="김기현" userId="142a4539-f65f-4be4-b8fc-6fae897b67cf" providerId="ADAL" clId="{8FF274B4-9F32-4F28-A510-4644D7C87916}" dt="2023-06-19T04:45:39.470" v="2189" actId="478"/>
          <ac:spMkLst>
            <pc:docMk/>
            <pc:sldMk cId="2839244205" sldId="302"/>
            <ac:spMk id="43" creationId="{429FC10F-26F5-17DF-916B-4363110FD1C2}"/>
          </ac:spMkLst>
        </pc:spChg>
        <pc:spChg chg="add mod">
          <ac:chgData name="김기현" userId="142a4539-f65f-4be4-b8fc-6fae897b67cf" providerId="ADAL" clId="{8FF274B4-9F32-4F28-A510-4644D7C87916}" dt="2023-06-19T05:02:53.357" v="2368" actId="1076"/>
          <ac:spMkLst>
            <pc:docMk/>
            <pc:sldMk cId="2839244205" sldId="302"/>
            <ac:spMk id="44" creationId="{A34B04CA-E812-9549-C10C-0E65BBD43022}"/>
          </ac:spMkLst>
        </pc:spChg>
        <pc:spChg chg="add mod">
          <ac:chgData name="김기현" userId="142a4539-f65f-4be4-b8fc-6fae897b67cf" providerId="ADAL" clId="{8FF274B4-9F32-4F28-A510-4644D7C87916}" dt="2023-06-19T05:02:53.357" v="2368" actId="1076"/>
          <ac:spMkLst>
            <pc:docMk/>
            <pc:sldMk cId="2839244205" sldId="302"/>
            <ac:spMk id="45" creationId="{C4724DD6-058D-1860-A7A7-65B12442D627}"/>
          </ac:spMkLst>
        </pc:spChg>
        <pc:spChg chg="add mod">
          <ac:chgData name="김기현" userId="142a4539-f65f-4be4-b8fc-6fae897b67cf" providerId="ADAL" clId="{8FF274B4-9F32-4F28-A510-4644D7C87916}" dt="2023-06-19T05:03:13.262" v="2372" actId="571"/>
          <ac:spMkLst>
            <pc:docMk/>
            <pc:sldMk cId="2839244205" sldId="302"/>
            <ac:spMk id="46" creationId="{F78607D6-98B8-C7C0-8382-8322225B4394}"/>
          </ac:spMkLst>
        </pc:spChg>
        <pc:spChg chg="add mod">
          <ac:chgData name="김기현" userId="142a4539-f65f-4be4-b8fc-6fae897b67cf" providerId="ADAL" clId="{8FF274B4-9F32-4F28-A510-4644D7C87916}" dt="2023-06-19T05:04:49.916" v="2438" actId="1076"/>
          <ac:spMkLst>
            <pc:docMk/>
            <pc:sldMk cId="2839244205" sldId="302"/>
            <ac:spMk id="47" creationId="{DCD9AD11-A7F3-E3D6-8AF7-98AF9AD93BBE}"/>
          </ac:spMkLst>
        </pc:spChg>
        <pc:spChg chg="add mod">
          <ac:chgData name="김기현" userId="142a4539-f65f-4be4-b8fc-6fae897b67cf" providerId="ADAL" clId="{8FF274B4-9F32-4F28-A510-4644D7C87916}" dt="2023-06-19T05:06:48.087" v="2480"/>
          <ac:spMkLst>
            <pc:docMk/>
            <pc:sldMk cId="2839244205" sldId="302"/>
            <ac:spMk id="48" creationId="{D721EA4A-3099-FDC8-6E1A-96B32D2A8FA1}"/>
          </ac:spMkLst>
        </pc:spChg>
        <pc:picChg chg="add mod">
          <ac:chgData name="김기현" userId="142a4539-f65f-4be4-b8fc-6fae897b67cf" providerId="ADAL" clId="{8FF274B4-9F32-4F28-A510-4644D7C87916}" dt="2023-06-19T04:22:59.470" v="1731" actId="14100"/>
          <ac:picMkLst>
            <pc:docMk/>
            <pc:sldMk cId="2839244205" sldId="302"/>
            <ac:picMk id="7" creationId="{F8617DD3-E63B-2B5D-1278-47BBDB6066C1}"/>
          </ac:picMkLst>
        </pc:picChg>
        <pc:picChg chg="add mod">
          <ac:chgData name="김기현" userId="142a4539-f65f-4be4-b8fc-6fae897b67cf" providerId="ADAL" clId="{8FF274B4-9F32-4F28-A510-4644D7C87916}" dt="2023-06-19T04:37:53.483" v="2000" actId="1076"/>
          <ac:picMkLst>
            <pc:docMk/>
            <pc:sldMk cId="2839244205" sldId="302"/>
            <ac:picMk id="8" creationId="{CD2CB88A-08C4-8278-B028-06F0BEAD5A65}"/>
          </ac:picMkLst>
        </pc:picChg>
        <pc:picChg chg="add mod">
          <ac:chgData name="김기현" userId="142a4539-f65f-4be4-b8fc-6fae897b67cf" providerId="ADAL" clId="{8FF274B4-9F32-4F28-A510-4644D7C87916}" dt="2023-06-19T04:24:46.415" v="1746" actId="1076"/>
          <ac:picMkLst>
            <pc:docMk/>
            <pc:sldMk cId="2839244205" sldId="302"/>
            <ac:picMk id="9" creationId="{9C8FA97F-7690-DF51-E3F5-6B25BAF6F55F}"/>
          </ac:picMkLst>
        </pc:picChg>
        <pc:cxnChg chg="mod">
          <ac:chgData name="김기현" userId="142a4539-f65f-4be4-b8fc-6fae897b67cf" providerId="ADAL" clId="{8FF274B4-9F32-4F28-A510-4644D7C87916}" dt="2023-06-19T04:55:08.359" v="2353" actId="1076"/>
          <ac:cxnSpMkLst>
            <pc:docMk/>
            <pc:sldMk cId="2839244205" sldId="302"/>
            <ac:cxnSpMk id="3" creationId="{E3FBA607-E7FC-B7F8-2868-BC448F31F790}"/>
          </ac:cxnSpMkLst>
        </pc:cxnChg>
        <pc:cxnChg chg="add mod">
          <ac:chgData name="김기현" userId="142a4539-f65f-4be4-b8fc-6fae897b67cf" providerId="ADAL" clId="{8FF274B4-9F32-4F28-A510-4644D7C87916}" dt="2023-06-19T04:26:41.501" v="1761" actId="1037"/>
          <ac:cxnSpMkLst>
            <pc:docMk/>
            <pc:sldMk cId="2839244205" sldId="302"/>
            <ac:cxnSpMk id="11" creationId="{E103B155-1B7A-045F-F7EA-0C82ADD8D944}"/>
          </ac:cxnSpMkLst>
        </pc:cxnChg>
        <pc:cxnChg chg="add mod">
          <ac:chgData name="김기현" userId="142a4539-f65f-4be4-b8fc-6fae897b67cf" providerId="ADAL" clId="{8FF274B4-9F32-4F28-A510-4644D7C87916}" dt="2023-06-19T04:37:22.437" v="1992" actId="1076"/>
          <ac:cxnSpMkLst>
            <pc:docMk/>
            <pc:sldMk cId="2839244205" sldId="302"/>
            <ac:cxnSpMk id="13" creationId="{C0BFB06D-DBB2-7FD4-5AAD-9E5E5038F5F7}"/>
          </ac:cxnSpMkLst>
        </pc:cxnChg>
        <pc:cxnChg chg="add mod">
          <ac:chgData name="김기현" userId="142a4539-f65f-4be4-b8fc-6fae897b67cf" providerId="ADAL" clId="{8FF274B4-9F32-4F28-A510-4644D7C87916}" dt="2023-06-19T04:26:04.998" v="1759" actId="14100"/>
          <ac:cxnSpMkLst>
            <pc:docMk/>
            <pc:sldMk cId="2839244205" sldId="302"/>
            <ac:cxnSpMk id="15" creationId="{A4F56EEA-548F-0D00-91A5-E9AAA74D464B}"/>
          </ac:cxnSpMkLst>
        </pc:cxnChg>
        <pc:cxnChg chg="add mod">
          <ac:chgData name="김기현" userId="142a4539-f65f-4be4-b8fc-6fae897b67cf" providerId="ADAL" clId="{8FF274B4-9F32-4F28-A510-4644D7C87916}" dt="2023-06-19T04:37:44.721" v="1999" actId="1076"/>
          <ac:cxnSpMkLst>
            <pc:docMk/>
            <pc:sldMk cId="2839244205" sldId="302"/>
            <ac:cxnSpMk id="27" creationId="{9303781B-D236-FE59-B0DA-6B5FFA4EB188}"/>
          </ac:cxnSpMkLst>
        </pc:cxnChg>
      </pc:sldChg>
      <pc:sldChg chg="addSp delSp modSp add mod">
        <pc:chgData name="김기현" userId="142a4539-f65f-4be4-b8fc-6fae897b67cf" providerId="ADAL" clId="{8FF274B4-9F32-4F28-A510-4644D7C87916}" dt="2023-06-19T05:17:40.839" v="2610" actId="1076"/>
        <pc:sldMkLst>
          <pc:docMk/>
          <pc:sldMk cId="2795849699" sldId="303"/>
        </pc:sldMkLst>
        <pc:spChg chg="del">
          <ac:chgData name="김기현" userId="142a4539-f65f-4be4-b8fc-6fae897b67cf" providerId="ADAL" clId="{8FF274B4-9F32-4F28-A510-4644D7C87916}" dt="2023-06-19T05:07:55.417" v="2482" actId="478"/>
          <ac:spMkLst>
            <pc:docMk/>
            <pc:sldMk cId="2795849699" sldId="303"/>
            <ac:spMk id="2" creationId="{B3BB2C81-2C36-BFAF-F8BF-91BC4B766C18}"/>
          </ac:spMkLst>
        </pc:spChg>
        <pc:spChg chg="add mod">
          <ac:chgData name="김기현" userId="142a4539-f65f-4be4-b8fc-6fae897b67cf" providerId="ADAL" clId="{8FF274B4-9F32-4F28-A510-4644D7C87916}" dt="2023-06-19T05:17:40.839" v="2610" actId="1076"/>
          <ac:spMkLst>
            <pc:docMk/>
            <pc:sldMk cId="2795849699" sldId="303"/>
            <ac:spMk id="12" creationId="{7DFC16A2-9247-9B7F-74B8-D16D7A403D27}"/>
          </ac:spMkLst>
        </pc:spChg>
        <pc:spChg chg="add del mod">
          <ac:chgData name="김기현" userId="142a4539-f65f-4be4-b8fc-6fae897b67cf" providerId="ADAL" clId="{8FF274B4-9F32-4F28-A510-4644D7C87916}" dt="2023-06-19T05:10:49.397" v="2487" actId="478"/>
          <ac:spMkLst>
            <pc:docMk/>
            <pc:sldMk cId="2795849699" sldId="303"/>
            <ac:spMk id="14" creationId="{23C07A60-0E97-CE34-4A1E-53BEF62920E1}"/>
          </ac:spMkLst>
        </pc:spChg>
        <pc:spChg chg="add del mod">
          <ac:chgData name="김기현" userId="142a4539-f65f-4be4-b8fc-6fae897b67cf" providerId="ADAL" clId="{8FF274B4-9F32-4F28-A510-4644D7C87916}" dt="2023-06-19T05:10:51.212" v="2488" actId="478"/>
          <ac:spMkLst>
            <pc:docMk/>
            <pc:sldMk cId="2795849699" sldId="303"/>
            <ac:spMk id="16" creationId="{582CAED1-5AEB-AB66-4DF9-E9591EB630FE}"/>
          </ac:spMkLst>
        </pc:spChg>
        <pc:spChg chg="del">
          <ac:chgData name="김기현" userId="142a4539-f65f-4be4-b8fc-6fae897b67cf" providerId="ADAL" clId="{8FF274B4-9F32-4F28-A510-4644D7C87916}" dt="2023-06-19T05:07:55.417" v="2482" actId="478"/>
          <ac:spMkLst>
            <pc:docMk/>
            <pc:sldMk cId="2795849699" sldId="303"/>
            <ac:spMk id="17" creationId="{C075BEDD-1BFB-35E8-C0D0-AB87A6832514}"/>
          </ac:spMkLst>
        </pc:spChg>
        <pc:spChg chg="del">
          <ac:chgData name="김기현" userId="142a4539-f65f-4be4-b8fc-6fae897b67cf" providerId="ADAL" clId="{8FF274B4-9F32-4F28-A510-4644D7C87916}" dt="2023-06-19T05:07:55.417" v="2482" actId="478"/>
          <ac:spMkLst>
            <pc:docMk/>
            <pc:sldMk cId="2795849699" sldId="303"/>
            <ac:spMk id="18" creationId="{7B7AF811-E256-B10C-45BC-CA5796EF069D}"/>
          </ac:spMkLst>
        </pc:spChg>
        <pc:spChg chg="del">
          <ac:chgData name="김기현" userId="142a4539-f65f-4be4-b8fc-6fae897b67cf" providerId="ADAL" clId="{8FF274B4-9F32-4F28-A510-4644D7C87916}" dt="2023-06-19T05:07:55.417" v="2482" actId="478"/>
          <ac:spMkLst>
            <pc:docMk/>
            <pc:sldMk cId="2795849699" sldId="303"/>
            <ac:spMk id="19" creationId="{F83271DC-2F01-52D4-7B95-AF9813D7953F}"/>
          </ac:spMkLst>
        </pc:spChg>
        <pc:spChg chg="add mod">
          <ac:chgData name="김기현" userId="142a4539-f65f-4be4-b8fc-6fae897b67cf" providerId="ADAL" clId="{8FF274B4-9F32-4F28-A510-4644D7C87916}" dt="2023-06-19T05:17:40.839" v="2610" actId="1076"/>
          <ac:spMkLst>
            <pc:docMk/>
            <pc:sldMk cId="2795849699" sldId="303"/>
            <ac:spMk id="20" creationId="{9570D7E6-49D0-F4E4-A846-C7DDAC35B674}"/>
          </ac:spMkLst>
        </pc:spChg>
        <pc:spChg chg="del">
          <ac:chgData name="김기현" userId="142a4539-f65f-4be4-b8fc-6fae897b67cf" providerId="ADAL" clId="{8FF274B4-9F32-4F28-A510-4644D7C87916}" dt="2023-06-19T05:07:55.417" v="2482" actId="478"/>
          <ac:spMkLst>
            <pc:docMk/>
            <pc:sldMk cId="2795849699" sldId="303"/>
            <ac:spMk id="21" creationId="{56FB2941-D3CA-B653-B79E-1C9B18F09088}"/>
          </ac:spMkLst>
        </pc:spChg>
        <pc:spChg chg="del">
          <ac:chgData name="김기현" userId="142a4539-f65f-4be4-b8fc-6fae897b67cf" providerId="ADAL" clId="{8FF274B4-9F32-4F28-A510-4644D7C87916}" dt="2023-06-19T05:07:55.417" v="2482" actId="478"/>
          <ac:spMkLst>
            <pc:docMk/>
            <pc:sldMk cId="2795849699" sldId="303"/>
            <ac:spMk id="22" creationId="{1E03B063-CDF5-F813-DCAD-61AD261F8849}"/>
          </ac:spMkLst>
        </pc:spChg>
        <pc:spChg chg="del">
          <ac:chgData name="김기현" userId="142a4539-f65f-4be4-b8fc-6fae897b67cf" providerId="ADAL" clId="{8FF274B4-9F32-4F28-A510-4644D7C87916}" dt="2023-06-19T05:07:55.417" v="2482" actId="478"/>
          <ac:spMkLst>
            <pc:docMk/>
            <pc:sldMk cId="2795849699" sldId="303"/>
            <ac:spMk id="24" creationId="{130A6057-97FA-3EEA-7847-9CBB77D3904F}"/>
          </ac:spMkLst>
        </pc:spChg>
        <pc:spChg chg="add mod">
          <ac:chgData name="김기현" userId="142a4539-f65f-4be4-b8fc-6fae897b67cf" providerId="ADAL" clId="{8FF274B4-9F32-4F28-A510-4644D7C87916}" dt="2023-06-19T05:17:40.839" v="2610" actId="1076"/>
          <ac:spMkLst>
            <pc:docMk/>
            <pc:sldMk cId="2795849699" sldId="303"/>
            <ac:spMk id="25" creationId="{3CD09E68-FE84-0FB8-AD19-8D57008A9B15}"/>
          </ac:spMkLst>
        </pc:spChg>
        <pc:spChg chg="del">
          <ac:chgData name="김기현" userId="142a4539-f65f-4be4-b8fc-6fae897b67cf" providerId="ADAL" clId="{8FF274B4-9F32-4F28-A510-4644D7C87916}" dt="2023-06-19T05:07:55.417" v="2482" actId="478"/>
          <ac:spMkLst>
            <pc:docMk/>
            <pc:sldMk cId="2795849699" sldId="303"/>
            <ac:spMk id="26" creationId="{B618AC74-9275-0031-FD9E-1D14BF3101AD}"/>
          </ac:spMkLst>
        </pc:spChg>
        <pc:spChg chg="add del mod">
          <ac:chgData name="김기현" userId="142a4539-f65f-4be4-b8fc-6fae897b67cf" providerId="ADAL" clId="{8FF274B4-9F32-4F28-A510-4644D7C87916}" dt="2023-06-19T05:14:00.974" v="2563" actId="478"/>
          <ac:spMkLst>
            <pc:docMk/>
            <pc:sldMk cId="2795849699" sldId="303"/>
            <ac:spMk id="28" creationId="{ADB78782-AECE-7575-34D0-B0301B899873}"/>
          </ac:spMkLst>
        </pc:spChg>
        <pc:spChg chg="del">
          <ac:chgData name="김기현" userId="142a4539-f65f-4be4-b8fc-6fae897b67cf" providerId="ADAL" clId="{8FF274B4-9F32-4F28-A510-4644D7C87916}" dt="2023-06-19T05:07:55.417" v="2482" actId="478"/>
          <ac:spMkLst>
            <pc:docMk/>
            <pc:sldMk cId="2795849699" sldId="303"/>
            <ac:spMk id="31" creationId="{6B2071F7-F546-8198-3F97-C32E572FC4E3}"/>
          </ac:spMkLst>
        </pc:spChg>
        <pc:spChg chg="del">
          <ac:chgData name="김기현" userId="142a4539-f65f-4be4-b8fc-6fae897b67cf" providerId="ADAL" clId="{8FF274B4-9F32-4F28-A510-4644D7C87916}" dt="2023-06-19T05:07:55.417" v="2482" actId="478"/>
          <ac:spMkLst>
            <pc:docMk/>
            <pc:sldMk cId="2795849699" sldId="303"/>
            <ac:spMk id="32" creationId="{50C5BC57-7DC8-A981-CB93-8CAA87251B8F}"/>
          </ac:spMkLst>
        </pc:spChg>
        <pc:spChg chg="del">
          <ac:chgData name="김기현" userId="142a4539-f65f-4be4-b8fc-6fae897b67cf" providerId="ADAL" clId="{8FF274B4-9F32-4F28-A510-4644D7C87916}" dt="2023-06-19T05:07:55.417" v="2482" actId="478"/>
          <ac:spMkLst>
            <pc:docMk/>
            <pc:sldMk cId="2795849699" sldId="303"/>
            <ac:spMk id="33" creationId="{60FE1273-F69D-8777-4FE9-DC2DE05C6A5C}"/>
          </ac:spMkLst>
        </pc:spChg>
        <pc:spChg chg="add mod ord">
          <ac:chgData name="김기현" userId="142a4539-f65f-4be4-b8fc-6fae897b67cf" providerId="ADAL" clId="{8FF274B4-9F32-4F28-A510-4644D7C87916}" dt="2023-06-19T05:17:40.839" v="2610" actId="1076"/>
          <ac:spMkLst>
            <pc:docMk/>
            <pc:sldMk cId="2795849699" sldId="303"/>
            <ac:spMk id="34" creationId="{4C32D3F1-EA1D-9A05-8CB6-E5351B36EF0A}"/>
          </ac:spMkLst>
        </pc:spChg>
        <pc:spChg chg="del">
          <ac:chgData name="김기현" userId="142a4539-f65f-4be4-b8fc-6fae897b67cf" providerId="ADAL" clId="{8FF274B4-9F32-4F28-A510-4644D7C87916}" dt="2023-06-19T05:07:55.417" v="2482" actId="478"/>
          <ac:spMkLst>
            <pc:docMk/>
            <pc:sldMk cId="2795849699" sldId="303"/>
            <ac:spMk id="35" creationId="{A742F2A5-F1C3-4E32-D50E-0CBFCA1C6F47}"/>
          </ac:spMkLst>
        </pc:spChg>
        <pc:spChg chg="add del mod">
          <ac:chgData name="김기현" userId="142a4539-f65f-4be4-b8fc-6fae897b67cf" providerId="ADAL" clId="{8FF274B4-9F32-4F28-A510-4644D7C87916}" dt="2023-06-19T05:14:13.604" v="2568" actId="478"/>
          <ac:spMkLst>
            <pc:docMk/>
            <pc:sldMk cId="2795849699" sldId="303"/>
            <ac:spMk id="36" creationId="{EBB19C77-B552-AEC6-4BA4-A8F8869FB8F1}"/>
          </ac:spMkLst>
        </pc:spChg>
        <pc:spChg chg="add mod">
          <ac:chgData name="김기현" userId="142a4539-f65f-4be4-b8fc-6fae897b67cf" providerId="ADAL" clId="{8FF274B4-9F32-4F28-A510-4644D7C87916}" dt="2023-06-19T05:17:40.839" v="2610" actId="1076"/>
          <ac:spMkLst>
            <pc:docMk/>
            <pc:sldMk cId="2795849699" sldId="303"/>
            <ac:spMk id="37" creationId="{3AABBDD1-ED2E-330B-F4AA-F56569E13174}"/>
          </ac:spMkLst>
        </pc:spChg>
        <pc:spChg chg="del">
          <ac:chgData name="김기현" userId="142a4539-f65f-4be4-b8fc-6fae897b67cf" providerId="ADAL" clId="{8FF274B4-9F32-4F28-A510-4644D7C87916}" dt="2023-06-19T05:07:55.417" v="2482" actId="478"/>
          <ac:spMkLst>
            <pc:docMk/>
            <pc:sldMk cId="2795849699" sldId="303"/>
            <ac:spMk id="38" creationId="{7E470A27-D8BB-DA1C-0148-9AC20D028EEB}"/>
          </ac:spMkLst>
        </pc:spChg>
        <pc:spChg chg="del">
          <ac:chgData name="김기현" userId="142a4539-f65f-4be4-b8fc-6fae897b67cf" providerId="ADAL" clId="{8FF274B4-9F32-4F28-A510-4644D7C87916}" dt="2023-06-19T05:07:55.417" v="2482" actId="478"/>
          <ac:spMkLst>
            <pc:docMk/>
            <pc:sldMk cId="2795849699" sldId="303"/>
            <ac:spMk id="39" creationId="{DB42CF58-B896-1343-96C4-A1B26ABFA251}"/>
          </ac:spMkLst>
        </pc:spChg>
        <pc:spChg chg="del">
          <ac:chgData name="김기현" userId="142a4539-f65f-4be4-b8fc-6fae897b67cf" providerId="ADAL" clId="{8FF274B4-9F32-4F28-A510-4644D7C87916}" dt="2023-06-19T05:07:55.417" v="2482" actId="478"/>
          <ac:spMkLst>
            <pc:docMk/>
            <pc:sldMk cId="2795849699" sldId="303"/>
            <ac:spMk id="40" creationId="{1774E3E7-FFBB-F05B-0457-68A6E7E80C1A}"/>
          </ac:spMkLst>
        </pc:spChg>
        <pc:spChg chg="add mod ord">
          <ac:chgData name="김기현" userId="142a4539-f65f-4be4-b8fc-6fae897b67cf" providerId="ADAL" clId="{8FF274B4-9F32-4F28-A510-4644D7C87916}" dt="2023-06-19T05:17:40.839" v="2610" actId="1076"/>
          <ac:spMkLst>
            <pc:docMk/>
            <pc:sldMk cId="2795849699" sldId="303"/>
            <ac:spMk id="41" creationId="{EE3553F5-485D-47BC-C6EA-5D27474635EC}"/>
          </ac:spMkLst>
        </pc:spChg>
        <pc:spChg chg="del">
          <ac:chgData name="김기현" userId="142a4539-f65f-4be4-b8fc-6fae897b67cf" providerId="ADAL" clId="{8FF274B4-9F32-4F28-A510-4644D7C87916}" dt="2023-06-19T05:07:55.417" v="2482" actId="478"/>
          <ac:spMkLst>
            <pc:docMk/>
            <pc:sldMk cId="2795849699" sldId="303"/>
            <ac:spMk id="42" creationId="{BB484D13-DD3A-A630-D601-A87A7DE30CBF}"/>
          </ac:spMkLst>
        </pc:spChg>
        <pc:spChg chg="del">
          <ac:chgData name="김기현" userId="142a4539-f65f-4be4-b8fc-6fae897b67cf" providerId="ADAL" clId="{8FF274B4-9F32-4F28-A510-4644D7C87916}" dt="2023-06-19T05:07:55.417" v="2482" actId="478"/>
          <ac:spMkLst>
            <pc:docMk/>
            <pc:sldMk cId="2795849699" sldId="303"/>
            <ac:spMk id="44" creationId="{A34B04CA-E812-9549-C10C-0E65BBD43022}"/>
          </ac:spMkLst>
        </pc:spChg>
        <pc:spChg chg="del">
          <ac:chgData name="김기현" userId="142a4539-f65f-4be4-b8fc-6fae897b67cf" providerId="ADAL" clId="{8FF274B4-9F32-4F28-A510-4644D7C87916}" dt="2023-06-19T05:07:55.417" v="2482" actId="478"/>
          <ac:spMkLst>
            <pc:docMk/>
            <pc:sldMk cId="2795849699" sldId="303"/>
            <ac:spMk id="45" creationId="{C4724DD6-058D-1860-A7A7-65B12442D627}"/>
          </ac:spMkLst>
        </pc:spChg>
        <pc:spChg chg="del">
          <ac:chgData name="김기현" userId="142a4539-f65f-4be4-b8fc-6fae897b67cf" providerId="ADAL" clId="{8FF274B4-9F32-4F28-A510-4644D7C87916}" dt="2023-06-19T05:07:55.417" v="2482" actId="478"/>
          <ac:spMkLst>
            <pc:docMk/>
            <pc:sldMk cId="2795849699" sldId="303"/>
            <ac:spMk id="47" creationId="{DCD9AD11-A7F3-E3D6-8AF7-98AF9AD93BBE}"/>
          </ac:spMkLst>
        </pc:spChg>
        <pc:spChg chg="del">
          <ac:chgData name="김기현" userId="142a4539-f65f-4be4-b8fc-6fae897b67cf" providerId="ADAL" clId="{8FF274B4-9F32-4F28-A510-4644D7C87916}" dt="2023-06-19T05:07:55.417" v="2482" actId="478"/>
          <ac:spMkLst>
            <pc:docMk/>
            <pc:sldMk cId="2795849699" sldId="303"/>
            <ac:spMk id="48" creationId="{D721EA4A-3099-FDC8-6E1A-96B32D2A8FA1}"/>
          </ac:spMkLst>
        </pc:spChg>
        <pc:picChg chg="del">
          <ac:chgData name="김기현" userId="142a4539-f65f-4be4-b8fc-6fae897b67cf" providerId="ADAL" clId="{8FF274B4-9F32-4F28-A510-4644D7C87916}" dt="2023-06-19T05:07:55.417" v="2482" actId="478"/>
          <ac:picMkLst>
            <pc:docMk/>
            <pc:sldMk cId="2795849699" sldId="303"/>
            <ac:picMk id="7" creationId="{F8617DD3-E63B-2B5D-1278-47BBDB6066C1}"/>
          </ac:picMkLst>
        </pc:picChg>
        <pc:picChg chg="del">
          <ac:chgData name="김기현" userId="142a4539-f65f-4be4-b8fc-6fae897b67cf" providerId="ADAL" clId="{8FF274B4-9F32-4F28-A510-4644D7C87916}" dt="2023-06-19T05:07:55.417" v="2482" actId="478"/>
          <ac:picMkLst>
            <pc:docMk/>
            <pc:sldMk cId="2795849699" sldId="303"/>
            <ac:picMk id="8" creationId="{CD2CB88A-08C4-8278-B028-06F0BEAD5A65}"/>
          </ac:picMkLst>
        </pc:picChg>
        <pc:picChg chg="del">
          <ac:chgData name="김기현" userId="142a4539-f65f-4be4-b8fc-6fae897b67cf" providerId="ADAL" clId="{8FF274B4-9F32-4F28-A510-4644D7C87916}" dt="2023-06-19T05:07:55.417" v="2482" actId="478"/>
          <ac:picMkLst>
            <pc:docMk/>
            <pc:sldMk cId="2795849699" sldId="303"/>
            <ac:picMk id="9" creationId="{9C8FA97F-7690-DF51-E3F5-6B25BAF6F55F}"/>
          </ac:picMkLst>
        </pc:picChg>
        <pc:picChg chg="add mod">
          <ac:chgData name="김기현" userId="142a4539-f65f-4be4-b8fc-6fae897b67cf" providerId="ADAL" clId="{8FF274B4-9F32-4F28-A510-4644D7C87916}" dt="2023-06-19T05:17:40.839" v="2610" actId="1076"/>
          <ac:picMkLst>
            <pc:docMk/>
            <pc:sldMk cId="2795849699" sldId="303"/>
            <ac:picMk id="10" creationId="{21E92BC2-F9F1-FA60-6577-7330D2288DB2}"/>
          </ac:picMkLst>
        </pc:picChg>
        <pc:picChg chg="add del mod">
          <ac:chgData name="김기현" userId="142a4539-f65f-4be4-b8fc-6fae897b67cf" providerId="ADAL" clId="{8FF274B4-9F32-4F28-A510-4644D7C87916}" dt="2023-06-19T05:12:52.509" v="2506" actId="478"/>
          <ac:picMkLst>
            <pc:docMk/>
            <pc:sldMk cId="2795849699" sldId="303"/>
            <ac:picMk id="23" creationId="{81EF3B55-B682-320E-DA44-1EB9B5C3C376}"/>
          </ac:picMkLst>
        </pc:picChg>
        <pc:picChg chg="add mod">
          <ac:chgData name="김기현" userId="142a4539-f65f-4be4-b8fc-6fae897b67cf" providerId="ADAL" clId="{8FF274B4-9F32-4F28-A510-4644D7C87916}" dt="2023-06-19T05:17:40.839" v="2610" actId="1076"/>
          <ac:picMkLst>
            <pc:docMk/>
            <pc:sldMk cId="2795849699" sldId="303"/>
            <ac:picMk id="30" creationId="{5E952A3C-B710-9E80-E5E3-64086BC1F84F}"/>
          </ac:picMkLst>
        </pc:picChg>
        <pc:cxnChg chg="del">
          <ac:chgData name="김기현" userId="142a4539-f65f-4be4-b8fc-6fae897b67cf" providerId="ADAL" clId="{8FF274B4-9F32-4F28-A510-4644D7C87916}" dt="2023-06-19T05:07:55.417" v="2482" actId="478"/>
          <ac:cxnSpMkLst>
            <pc:docMk/>
            <pc:sldMk cId="2795849699" sldId="303"/>
            <ac:cxnSpMk id="11" creationId="{E103B155-1B7A-045F-F7EA-0C82ADD8D944}"/>
          </ac:cxnSpMkLst>
        </pc:cxnChg>
        <pc:cxnChg chg="del">
          <ac:chgData name="김기현" userId="142a4539-f65f-4be4-b8fc-6fae897b67cf" providerId="ADAL" clId="{8FF274B4-9F32-4F28-A510-4644D7C87916}" dt="2023-06-19T05:07:55.417" v="2482" actId="478"/>
          <ac:cxnSpMkLst>
            <pc:docMk/>
            <pc:sldMk cId="2795849699" sldId="303"/>
            <ac:cxnSpMk id="13" creationId="{C0BFB06D-DBB2-7FD4-5AAD-9E5E5038F5F7}"/>
          </ac:cxnSpMkLst>
        </pc:cxnChg>
        <pc:cxnChg chg="del">
          <ac:chgData name="김기현" userId="142a4539-f65f-4be4-b8fc-6fae897b67cf" providerId="ADAL" clId="{8FF274B4-9F32-4F28-A510-4644D7C87916}" dt="2023-06-19T05:07:55.417" v="2482" actId="478"/>
          <ac:cxnSpMkLst>
            <pc:docMk/>
            <pc:sldMk cId="2795849699" sldId="303"/>
            <ac:cxnSpMk id="15" creationId="{A4F56EEA-548F-0D00-91A5-E9AAA74D464B}"/>
          </ac:cxnSpMkLst>
        </pc:cxnChg>
        <pc:cxnChg chg="del">
          <ac:chgData name="김기현" userId="142a4539-f65f-4be4-b8fc-6fae897b67cf" providerId="ADAL" clId="{8FF274B4-9F32-4F28-A510-4644D7C87916}" dt="2023-06-19T05:07:55.417" v="2482" actId="478"/>
          <ac:cxnSpMkLst>
            <pc:docMk/>
            <pc:sldMk cId="2795849699" sldId="303"/>
            <ac:cxnSpMk id="27" creationId="{9303781B-D236-FE59-B0DA-6B5FFA4EB188}"/>
          </ac:cxnSpMkLst>
        </pc:cxnChg>
      </pc:sldChg>
      <pc:sldChg chg="addSp delSp modSp add mod">
        <pc:chgData name="김기현" userId="142a4539-f65f-4be4-b8fc-6fae897b67cf" providerId="ADAL" clId="{8FF274B4-9F32-4F28-A510-4644D7C87916}" dt="2023-06-19T10:26:12.035" v="5984" actId="1076"/>
        <pc:sldMkLst>
          <pc:docMk/>
          <pc:sldMk cId="3074336320" sldId="304"/>
        </pc:sldMkLst>
        <pc:spChg chg="del">
          <ac:chgData name="김기현" userId="142a4539-f65f-4be4-b8fc-6fae897b67cf" providerId="ADAL" clId="{8FF274B4-9F32-4F28-A510-4644D7C87916}" dt="2023-06-19T06:04:20.537" v="3284" actId="478"/>
          <ac:spMkLst>
            <pc:docMk/>
            <pc:sldMk cId="3074336320" sldId="304"/>
            <ac:spMk id="2" creationId="{B3BB2C81-2C36-BFAF-F8BF-91BC4B766C18}"/>
          </ac:spMkLst>
        </pc:spChg>
        <pc:spChg chg="add mod">
          <ac:chgData name="김기현" userId="142a4539-f65f-4be4-b8fc-6fae897b67cf" providerId="ADAL" clId="{8FF274B4-9F32-4F28-A510-4644D7C87916}" dt="2023-06-19T10:26:12.035" v="5984" actId="1076"/>
          <ac:spMkLst>
            <pc:docMk/>
            <pc:sldMk cId="3074336320" sldId="304"/>
            <ac:spMk id="4" creationId="{D1DD1D30-80C3-F79F-CCDD-6F9426415008}"/>
          </ac:spMkLst>
        </pc:spChg>
        <pc:spChg chg="mod">
          <ac:chgData name="김기현" userId="142a4539-f65f-4be4-b8fc-6fae897b67cf" providerId="ADAL" clId="{8FF274B4-9F32-4F28-A510-4644D7C87916}" dt="2023-06-19T05:16:22.860" v="2608"/>
          <ac:spMkLst>
            <pc:docMk/>
            <pc:sldMk cId="3074336320" sldId="304"/>
            <ac:spMk id="5" creationId="{3251639B-29EB-6E9D-733B-6F917838F571}"/>
          </ac:spMkLst>
        </pc:spChg>
        <pc:spChg chg="add mod">
          <ac:chgData name="김기현" userId="142a4539-f65f-4be4-b8fc-6fae897b67cf" providerId="ADAL" clId="{8FF274B4-9F32-4F28-A510-4644D7C87916}" dt="2023-06-19T10:25:47.632" v="5975" actId="1076"/>
          <ac:spMkLst>
            <pc:docMk/>
            <pc:sldMk cId="3074336320" sldId="304"/>
            <ac:spMk id="8" creationId="{4C6ACF52-B611-CEE4-F7F4-38B1DB109B22}"/>
          </ac:spMkLst>
        </pc:spChg>
        <pc:spChg chg="add mod">
          <ac:chgData name="김기현" userId="142a4539-f65f-4be4-b8fc-6fae897b67cf" providerId="ADAL" clId="{8FF274B4-9F32-4F28-A510-4644D7C87916}" dt="2023-06-19T10:25:49.491" v="5976" actId="1076"/>
          <ac:spMkLst>
            <pc:docMk/>
            <pc:sldMk cId="3074336320" sldId="304"/>
            <ac:spMk id="9" creationId="{964C226A-787F-AEDC-AA81-D10CD5D720AF}"/>
          </ac:spMkLst>
        </pc:spChg>
        <pc:spChg chg="del">
          <ac:chgData name="김기현" userId="142a4539-f65f-4be4-b8fc-6fae897b67cf" providerId="ADAL" clId="{8FF274B4-9F32-4F28-A510-4644D7C87916}" dt="2023-06-19T06:04:20.537" v="3284" actId="478"/>
          <ac:spMkLst>
            <pc:docMk/>
            <pc:sldMk cId="3074336320" sldId="304"/>
            <ac:spMk id="17" creationId="{9F677B01-8FB5-8DC6-B676-456D321BD005}"/>
          </ac:spMkLst>
        </pc:spChg>
        <pc:spChg chg="del">
          <ac:chgData name="김기현" userId="142a4539-f65f-4be4-b8fc-6fae897b67cf" providerId="ADAL" clId="{8FF274B4-9F32-4F28-A510-4644D7C87916}" dt="2023-06-19T06:04:20.537" v="3284" actId="478"/>
          <ac:spMkLst>
            <pc:docMk/>
            <pc:sldMk cId="3074336320" sldId="304"/>
            <ac:spMk id="20" creationId="{30454894-0171-1E1A-CBB1-970768B52DC7}"/>
          </ac:spMkLst>
        </pc:spChg>
        <pc:spChg chg="del">
          <ac:chgData name="김기현" userId="142a4539-f65f-4be4-b8fc-6fae897b67cf" providerId="ADAL" clId="{8FF274B4-9F32-4F28-A510-4644D7C87916}" dt="2023-06-19T06:04:20.537" v="3284" actId="478"/>
          <ac:spMkLst>
            <pc:docMk/>
            <pc:sldMk cId="3074336320" sldId="304"/>
            <ac:spMk id="23" creationId="{7353C824-937A-E110-963F-5F8649640E2E}"/>
          </ac:spMkLst>
        </pc:spChg>
        <pc:picChg chg="add del mod">
          <ac:chgData name="김기현" userId="142a4539-f65f-4be4-b8fc-6fae897b67cf" providerId="ADAL" clId="{8FF274B4-9F32-4F28-A510-4644D7C87916}" dt="2023-06-19T06:15:54.822" v="3496" actId="478"/>
          <ac:picMkLst>
            <pc:docMk/>
            <pc:sldMk cId="3074336320" sldId="304"/>
            <ac:picMk id="7" creationId="{FF3846DE-69C8-C7E8-AD2C-33BB683E989D}"/>
          </ac:picMkLst>
        </pc:picChg>
        <pc:picChg chg="add del mod">
          <ac:chgData name="김기현" userId="142a4539-f65f-4be4-b8fc-6fae897b67cf" providerId="ADAL" clId="{8FF274B4-9F32-4F28-A510-4644D7C87916}" dt="2023-06-19T08:42:32.822" v="4878" actId="478"/>
          <ac:picMkLst>
            <pc:docMk/>
            <pc:sldMk cId="3074336320" sldId="304"/>
            <ac:picMk id="11" creationId="{052EA467-FEA2-EB7A-5321-90E9D236E579}"/>
          </ac:picMkLst>
        </pc:picChg>
        <pc:picChg chg="add mod">
          <ac:chgData name="김기현" userId="142a4539-f65f-4be4-b8fc-6fae897b67cf" providerId="ADAL" clId="{8FF274B4-9F32-4F28-A510-4644D7C87916}" dt="2023-06-19T10:26:04.038" v="5982" actId="1076"/>
          <ac:picMkLst>
            <pc:docMk/>
            <pc:sldMk cId="3074336320" sldId="304"/>
            <ac:picMk id="13" creationId="{C675E43E-DAD3-1850-DA71-840C61A4681A}"/>
          </ac:picMkLst>
        </pc:picChg>
      </pc:sldChg>
      <pc:sldChg chg="delSp modSp add del mod">
        <pc:chgData name="김기현" userId="142a4539-f65f-4be4-b8fc-6fae897b67cf" providerId="ADAL" clId="{8FF274B4-9F32-4F28-A510-4644D7C87916}" dt="2023-06-19T08:18:39.502" v="4850" actId="47"/>
        <pc:sldMkLst>
          <pc:docMk/>
          <pc:sldMk cId="3642307365" sldId="305"/>
        </pc:sldMkLst>
        <pc:spChg chg="del">
          <ac:chgData name="김기현" userId="142a4539-f65f-4be4-b8fc-6fae897b67cf" providerId="ADAL" clId="{8FF274B4-9F32-4F28-A510-4644D7C87916}" dt="2023-06-19T05:20:53.137" v="2630" actId="478"/>
          <ac:spMkLst>
            <pc:docMk/>
            <pc:sldMk cId="3642307365" sldId="305"/>
            <ac:spMk id="2" creationId="{B3BB2C81-2C36-BFAF-F8BF-91BC4B766C18}"/>
          </ac:spMkLst>
        </pc:spChg>
        <pc:spChg chg="mod">
          <ac:chgData name="김기현" userId="142a4539-f65f-4be4-b8fc-6fae897b67cf" providerId="ADAL" clId="{8FF274B4-9F32-4F28-A510-4644D7C87916}" dt="2023-06-19T05:20:00.821" v="2629"/>
          <ac:spMkLst>
            <pc:docMk/>
            <pc:sldMk cId="3642307365" sldId="305"/>
            <ac:spMk id="5" creationId="{3251639B-29EB-6E9D-733B-6F917838F571}"/>
          </ac:spMkLst>
        </pc:spChg>
        <pc:spChg chg="del">
          <ac:chgData name="김기현" userId="142a4539-f65f-4be4-b8fc-6fae897b67cf" providerId="ADAL" clId="{8FF274B4-9F32-4F28-A510-4644D7C87916}" dt="2023-06-19T05:20:53.137" v="2630" actId="478"/>
          <ac:spMkLst>
            <pc:docMk/>
            <pc:sldMk cId="3642307365" sldId="305"/>
            <ac:spMk id="17" creationId="{9F677B01-8FB5-8DC6-B676-456D321BD005}"/>
          </ac:spMkLst>
        </pc:spChg>
        <pc:spChg chg="del">
          <ac:chgData name="김기현" userId="142a4539-f65f-4be4-b8fc-6fae897b67cf" providerId="ADAL" clId="{8FF274B4-9F32-4F28-A510-4644D7C87916}" dt="2023-06-19T05:20:53.137" v="2630" actId="478"/>
          <ac:spMkLst>
            <pc:docMk/>
            <pc:sldMk cId="3642307365" sldId="305"/>
            <ac:spMk id="20" creationId="{30454894-0171-1E1A-CBB1-970768B52DC7}"/>
          </ac:spMkLst>
        </pc:spChg>
        <pc:spChg chg="del">
          <ac:chgData name="김기현" userId="142a4539-f65f-4be4-b8fc-6fae897b67cf" providerId="ADAL" clId="{8FF274B4-9F32-4F28-A510-4644D7C87916}" dt="2023-06-19T05:20:53.137" v="2630" actId="478"/>
          <ac:spMkLst>
            <pc:docMk/>
            <pc:sldMk cId="3642307365" sldId="305"/>
            <ac:spMk id="23" creationId="{7353C824-937A-E110-963F-5F8649640E2E}"/>
          </ac:spMkLst>
        </pc:spChg>
      </pc:sldChg>
      <pc:sldChg chg="addSp delSp modSp add mod">
        <pc:chgData name="김기현" userId="142a4539-f65f-4be4-b8fc-6fae897b67cf" providerId="ADAL" clId="{8FF274B4-9F32-4F28-A510-4644D7C87916}" dt="2023-06-19T06:03:14.839" v="3281" actId="14100"/>
        <pc:sldMkLst>
          <pc:docMk/>
          <pc:sldMk cId="3659049357" sldId="306"/>
        </pc:sldMkLst>
        <pc:spChg chg="mod">
          <ac:chgData name="김기현" userId="142a4539-f65f-4be4-b8fc-6fae897b67cf" providerId="ADAL" clId="{8FF274B4-9F32-4F28-A510-4644D7C87916}" dt="2023-06-19T05:38:35.646" v="2911" actId="20577"/>
          <ac:spMkLst>
            <pc:docMk/>
            <pc:sldMk cId="3659049357" sldId="306"/>
            <ac:spMk id="5" creationId="{3251639B-29EB-6E9D-733B-6F917838F571}"/>
          </ac:spMkLst>
        </pc:spChg>
        <pc:spChg chg="add mod ord">
          <ac:chgData name="김기현" userId="142a4539-f65f-4be4-b8fc-6fae897b67cf" providerId="ADAL" clId="{8FF274B4-9F32-4F28-A510-4644D7C87916}" dt="2023-06-19T06:02:58.706" v="3275" actId="14100"/>
          <ac:spMkLst>
            <pc:docMk/>
            <pc:sldMk cId="3659049357" sldId="306"/>
            <ac:spMk id="10" creationId="{F3CF44F3-8827-0294-9F06-BC804383A4E0}"/>
          </ac:spMkLst>
        </pc:spChg>
        <pc:spChg chg="add mod">
          <ac:chgData name="김기현" userId="142a4539-f65f-4be4-b8fc-6fae897b67cf" providerId="ADAL" clId="{8FF274B4-9F32-4F28-A510-4644D7C87916}" dt="2023-06-19T06:01:59.322" v="3223" actId="1076"/>
          <ac:spMkLst>
            <pc:docMk/>
            <pc:sldMk cId="3659049357" sldId="306"/>
            <ac:spMk id="11" creationId="{8606081D-80FB-619F-02E5-EF8122B466C9}"/>
          </ac:spMkLst>
        </pc:spChg>
        <pc:spChg chg="mod">
          <ac:chgData name="김기현" userId="142a4539-f65f-4be4-b8fc-6fae897b67cf" providerId="ADAL" clId="{8FF274B4-9F32-4F28-A510-4644D7C87916}" dt="2023-06-19T05:29:54.108" v="2752"/>
          <ac:spMkLst>
            <pc:docMk/>
            <pc:sldMk cId="3659049357" sldId="306"/>
            <ac:spMk id="14" creationId="{98391D49-FFB8-12C6-D68D-E12045A67746}"/>
          </ac:spMkLst>
        </pc:spChg>
        <pc:spChg chg="del">
          <ac:chgData name="김기현" userId="142a4539-f65f-4be4-b8fc-6fae897b67cf" providerId="ADAL" clId="{8FF274B4-9F32-4F28-A510-4644D7C87916}" dt="2023-06-19T05:29:57.671" v="2754" actId="478"/>
          <ac:spMkLst>
            <pc:docMk/>
            <pc:sldMk cId="3659049357" sldId="306"/>
            <ac:spMk id="16" creationId="{CE524E6A-3C9A-75A0-66AB-2343654256CD}"/>
          </ac:spMkLst>
        </pc:spChg>
        <pc:spChg chg="add mod">
          <ac:chgData name="김기현" userId="142a4539-f65f-4be4-b8fc-6fae897b67cf" providerId="ADAL" clId="{8FF274B4-9F32-4F28-A510-4644D7C87916}" dt="2023-06-19T06:02:55.205" v="3274" actId="1076"/>
          <ac:spMkLst>
            <pc:docMk/>
            <pc:sldMk cId="3659049357" sldId="306"/>
            <ac:spMk id="17" creationId="{5B2AD396-7A22-D27E-EF8D-F2D9945CC044}"/>
          </ac:spMkLst>
        </pc:spChg>
        <pc:spChg chg="del">
          <ac:chgData name="김기현" userId="142a4539-f65f-4be4-b8fc-6fae897b67cf" providerId="ADAL" clId="{8FF274B4-9F32-4F28-A510-4644D7C87916}" dt="2023-06-19T05:29:57.671" v="2754" actId="478"/>
          <ac:spMkLst>
            <pc:docMk/>
            <pc:sldMk cId="3659049357" sldId="306"/>
            <ac:spMk id="18" creationId="{26AF8737-AB01-AA63-CB0E-8F2B60D54ECB}"/>
          </ac:spMkLst>
        </pc:spChg>
        <pc:spChg chg="del">
          <ac:chgData name="김기현" userId="142a4539-f65f-4be4-b8fc-6fae897b67cf" providerId="ADAL" clId="{8FF274B4-9F32-4F28-A510-4644D7C87916}" dt="2023-06-19T05:29:57.671" v="2754" actId="478"/>
          <ac:spMkLst>
            <pc:docMk/>
            <pc:sldMk cId="3659049357" sldId="306"/>
            <ac:spMk id="19" creationId="{B7A2C4FC-4FF5-6582-8C04-57E077EB3F16}"/>
          </ac:spMkLst>
        </pc:spChg>
        <pc:picChg chg="add mod">
          <ac:chgData name="김기현" userId="142a4539-f65f-4be4-b8fc-6fae897b67cf" providerId="ADAL" clId="{8FF274B4-9F32-4F28-A510-4644D7C87916}" dt="2023-06-19T05:30:49.923" v="2762" actId="1076"/>
          <ac:picMkLst>
            <pc:docMk/>
            <pc:sldMk cId="3659049357" sldId="306"/>
            <ac:picMk id="4" creationId="{B11BEA57-1987-613E-9F7F-81F9927EE352}"/>
          </ac:picMkLst>
        </pc:picChg>
        <pc:picChg chg="del">
          <ac:chgData name="김기현" userId="142a4539-f65f-4be4-b8fc-6fae897b67cf" providerId="ADAL" clId="{8FF274B4-9F32-4F28-A510-4644D7C87916}" dt="2023-06-19T05:29:57.671" v="2754" actId="478"/>
          <ac:picMkLst>
            <pc:docMk/>
            <pc:sldMk cId="3659049357" sldId="306"/>
            <ac:picMk id="7" creationId="{00E3038A-9A93-7AE9-D7B1-F0BAF1F0C168}"/>
          </ac:picMkLst>
        </pc:picChg>
        <pc:picChg chg="add mod">
          <ac:chgData name="김기현" userId="142a4539-f65f-4be4-b8fc-6fae897b67cf" providerId="ADAL" clId="{8FF274B4-9F32-4F28-A510-4644D7C87916}" dt="2023-06-19T06:03:14.839" v="3281" actId="14100"/>
          <ac:picMkLst>
            <pc:docMk/>
            <pc:sldMk cId="3659049357" sldId="306"/>
            <ac:picMk id="9" creationId="{08B0CE9F-2D57-E296-B645-41AD2F75EDAC}"/>
          </ac:picMkLst>
        </pc:picChg>
        <pc:picChg chg="del">
          <ac:chgData name="김기현" userId="142a4539-f65f-4be4-b8fc-6fae897b67cf" providerId="ADAL" clId="{8FF274B4-9F32-4F28-A510-4644D7C87916}" dt="2023-06-19T05:29:55.368" v="2753" actId="478"/>
          <ac:picMkLst>
            <pc:docMk/>
            <pc:sldMk cId="3659049357" sldId="306"/>
            <ac:picMk id="15" creationId="{31A6C6A4-E1BF-2A4E-2AEA-4AD77230CCA7}"/>
          </ac:picMkLst>
        </pc:picChg>
        <pc:picChg chg="add del mod">
          <ac:chgData name="김기현" userId="142a4539-f65f-4be4-b8fc-6fae897b67cf" providerId="ADAL" clId="{8FF274B4-9F32-4F28-A510-4644D7C87916}" dt="2023-06-19T06:02:00.764" v="3224" actId="478"/>
          <ac:picMkLst>
            <pc:docMk/>
            <pc:sldMk cId="3659049357" sldId="306"/>
            <ac:picMk id="20" creationId="{DFF02E61-B7E5-FEC6-9B57-B6261C36307A}"/>
          </ac:picMkLst>
        </pc:picChg>
      </pc:sldChg>
      <pc:sldChg chg="add">
        <pc:chgData name="김기현" userId="142a4539-f65f-4be4-b8fc-6fae897b67cf" providerId="ADAL" clId="{8FF274B4-9F32-4F28-A510-4644D7C87916}" dt="2023-06-19T06:19:10.804" v="3558"/>
        <pc:sldMkLst>
          <pc:docMk/>
          <pc:sldMk cId="380794136" sldId="307"/>
        </pc:sldMkLst>
      </pc:sldChg>
      <pc:sldChg chg="addSp delSp modSp add mod">
        <pc:chgData name="김기현" userId="142a4539-f65f-4be4-b8fc-6fae897b67cf" providerId="ADAL" clId="{8FF274B4-9F32-4F28-A510-4644D7C87916}" dt="2023-06-19T09:06:25.656" v="4941" actId="478"/>
        <pc:sldMkLst>
          <pc:docMk/>
          <pc:sldMk cId="669832520" sldId="308"/>
        </pc:sldMkLst>
        <pc:spChg chg="add mod">
          <ac:chgData name="김기현" userId="142a4539-f65f-4be4-b8fc-6fae897b67cf" providerId="ADAL" clId="{8FF274B4-9F32-4F28-A510-4644D7C87916}" dt="2023-06-19T07:36:51.870" v="4400" actId="1076"/>
          <ac:spMkLst>
            <pc:docMk/>
            <pc:sldMk cId="669832520" sldId="308"/>
            <ac:spMk id="2" creationId="{80166011-A1E1-9777-0745-DBDEA4FFA598}"/>
          </ac:spMkLst>
        </pc:spChg>
        <pc:spChg chg="add mod">
          <ac:chgData name="김기현" userId="142a4539-f65f-4be4-b8fc-6fae897b67cf" providerId="ADAL" clId="{8FF274B4-9F32-4F28-A510-4644D7C87916}" dt="2023-06-19T07:31:29.054" v="4322" actId="1076"/>
          <ac:spMkLst>
            <pc:docMk/>
            <pc:sldMk cId="669832520" sldId="308"/>
            <ac:spMk id="4" creationId="{44FEA786-B683-C3CD-DD08-C22374335DFD}"/>
          </ac:spMkLst>
        </pc:spChg>
        <pc:spChg chg="del">
          <ac:chgData name="김기현" userId="142a4539-f65f-4be4-b8fc-6fae897b67cf" providerId="ADAL" clId="{8FF274B4-9F32-4F28-A510-4644D7C87916}" dt="2023-06-19T07:26:10.838" v="4234" actId="478"/>
          <ac:spMkLst>
            <pc:docMk/>
            <pc:sldMk cId="669832520" sldId="308"/>
            <ac:spMk id="8" creationId="{E6F1706C-2F6C-84D4-911B-695F192EC251}"/>
          </ac:spMkLst>
        </pc:spChg>
        <pc:spChg chg="add mod">
          <ac:chgData name="김기현" userId="142a4539-f65f-4be4-b8fc-6fae897b67cf" providerId="ADAL" clId="{8FF274B4-9F32-4F28-A510-4644D7C87916}" dt="2023-06-19T07:35:27.688" v="4360" actId="1076"/>
          <ac:spMkLst>
            <pc:docMk/>
            <pc:sldMk cId="669832520" sldId="308"/>
            <ac:spMk id="9" creationId="{33B7A3F6-60A6-649A-9986-6DE69E13DC84}"/>
          </ac:spMkLst>
        </pc:spChg>
        <pc:spChg chg="add mod">
          <ac:chgData name="김기현" userId="142a4539-f65f-4be4-b8fc-6fae897b67cf" providerId="ADAL" clId="{8FF274B4-9F32-4F28-A510-4644D7C87916}" dt="2023-06-19T08:13:59.621" v="4798" actId="14100"/>
          <ac:spMkLst>
            <pc:docMk/>
            <pc:sldMk cId="669832520" sldId="308"/>
            <ac:spMk id="10" creationId="{5B7031E3-FA69-1348-95AC-718F4961AE03}"/>
          </ac:spMkLst>
        </pc:spChg>
        <pc:spChg chg="mod">
          <ac:chgData name="김기현" userId="142a4539-f65f-4be4-b8fc-6fae897b67cf" providerId="ADAL" clId="{8FF274B4-9F32-4F28-A510-4644D7C87916}" dt="2023-06-19T07:36:45.560" v="4398" actId="14100"/>
          <ac:spMkLst>
            <pc:docMk/>
            <pc:sldMk cId="669832520" sldId="308"/>
            <ac:spMk id="11" creationId="{BCFCF4D6-9941-E1AA-3815-18B4960FF8ED}"/>
          </ac:spMkLst>
        </pc:spChg>
        <pc:spChg chg="del">
          <ac:chgData name="김기현" userId="142a4539-f65f-4be4-b8fc-6fae897b67cf" providerId="ADAL" clId="{8FF274B4-9F32-4F28-A510-4644D7C87916}" dt="2023-06-19T07:26:08.440" v="4231" actId="478"/>
          <ac:spMkLst>
            <pc:docMk/>
            <pc:sldMk cId="669832520" sldId="308"/>
            <ac:spMk id="12" creationId="{23EC0A95-CB48-D157-C7F6-7599358A1F40}"/>
          </ac:spMkLst>
        </pc:spChg>
        <pc:spChg chg="add mod">
          <ac:chgData name="김기현" userId="142a4539-f65f-4be4-b8fc-6fae897b67cf" providerId="ADAL" clId="{8FF274B4-9F32-4F28-A510-4644D7C87916}" dt="2023-06-19T07:36:57.493" v="4401" actId="1076"/>
          <ac:spMkLst>
            <pc:docMk/>
            <pc:sldMk cId="669832520" sldId="308"/>
            <ac:spMk id="13" creationId="{620CDAF6-2B6D-7955-7AA0-B3ECA164CBCF}"/>
          </ac:spMkLst>
        </pc:spChg>
        <pc:spChg chg="add mod">
          <ac:chgData name="김기현" userId="142a4539-f65f-4be4-b8fc-6fae897b67cf" providerId="ADAL" clId="{8FF274B4-9F32-4F28-A510-4644D7C87916}" dt="2023-06-19T07:41:56.859" v="4520" actId="14100"/>
          <ac:spMkLst>
            <pc:docMk/>
            <pc:sldMk cId="669832520" sldId="308"/>
            <ac:spMk id="14" creationId="{064E7FB6-104E-92F1-7D8E-43C1E9BD24BC}"/>
          </ac:spMkLst>
        </pc:spChg>
        <pc:spChg chg="add mod">
          <ac:chgData name="김기현" userId="142a4539-f65f-4be4-b8fc-6fae897b67cf" providerId="ADAL" clId="{8FF274B4-9F32-4F28-A510-4644D7C87916}" dt="2023-06-19T07:41:47.208" v="4519" actId="14100"/>
          <ac:spMkLst>
            <pc:docMk/>
            <pc:sldMk cId="669832520" sldId="308"/>
            <ac:spMk id="15" creationId="{B4A8A33C-DA46-2E41-3B2F-39B80688D68F}"/>
          </ac:spMkLst>
        </pc:spChg>
        <pc:spChg chg="add mod">
          <ac:chgData name="김기현" userId="142a4539-f65f-4be4-b8fc-6fae897b67cf" providerId="ADAL" clId="{8FF274B4-9F32-4F28-A510-4644D7C87916}" dt="2023-06-19T07:45:53.910" v="4569" actId="14100"/>
          <ac:spMkLst>
            <pc:docMk/>
            <pc:sldMk cId="669832520" sldId="308"/>
            <ac:spMk id="16" creationId="{64F2C9BC-032B-9AC6-8F92-17E85ED46032}"/>
          </ac:spMkLst>
        </pc:spChg>
        <pc:spChg chg="add mod">
          <ac:chgData name="김기현" userId="142a4539-f65f-4be4-b8fc-6fae897b67cf" providerId="ADAL" clId="{8FF274B4-9F32-4F28-A510-4644D7C87916}" dt="2023-06-19T07:42:17.029" v="4534"/>
          <ac:spMkLst>
            <pc:docMk/>
            <pc:sldMk cId="669832520" sldId="308"/>
            <ac:spMk id="17" creationId="{62C85BFC-832B-FD74-3C60-D303E9266D7C}"/>
          </ac:spMkLst>
        </pc:spChg>
        <pc:spChg chg="add del mod">
          <ac:chgData name="김기현" userId="142a4539-f65f-4be4-b8fc-6fae897b67cf" providerId="ADAL" clId="{8FF274B4-9F32-4F28-A510-4644D7C87916}" dt="2023-06-19T07:42:43.089" v="4537" actId="478"/>
          <ac:spMkLst>
            <pc:docMk/>
            <pc:sldMk cId="669832520" sldId="308"/>
            <ac:spMk id="19" creationId="{FEF0A320-7006-BD3D-D4C2-C848783E24CA}"/>
          </ac:spMkLst>
        </pc:spChg>
        <pc:spChg chg="add mod">
          <ac:chgData name="김기현" userId="142a4539-f65f-4be4-b8fc-6fae897b67cf" providerId="ADAL" clId="{8FF274B4-9F32-4F28-A510-4644D7C87916}" dt="2023-06-19T07:45:38.682" v="4565"/>
          <ac:spMkLst>
            <pc:docMk/>
            <pc:sldMk cId="669832520" sldId="308"/>
            <ac:spMk id="20" creationId="{82DA1494-7C59-1251-7D0A-C6A882DB239A}"/>
          </ac:spMkLst>
        </pc:spChg>
        <pc:spChg chg="add mod">
          <ac:chgData name="김기현" userId="142a4539-f65f-4be4-b8fc-6fae897b67cf" providerId="ADAL" clId="{8FF274B4-9F32-4F28-A510-4644D7C87916}" dt="2023-06-19T07:46:59.325" v="4611" actId="14100"/>
          <ac:spMkLst>
            <pc:docMk/>
            <pc:sldMk cId="669832520" sldId="308"/>
            <ac:spMk id="21" creationId="{F4B6A405-9839-2068-5237-28F08BA78BB6}"/>
          </ac:spMkLst>
        </pc:spChg>
        <pc:spChg chg="add mod">
          <ac:chgData name="김기현" userId="142a4539-f65f-4be4-b8fc-6fae897b67cf" providerId="ADAL" clId="{8FF274B4-9F32-4F28-A510-4644D7C87916}" dt="2023-06-19T07:47:41.383" v="4617" actId="14100"/>
          <ac:spMkLst>
            <pc:docMk/>
            <pc:sldMk cId="669832520" sldId="308"/>
            <ac:spMk id="22" creationId="{809D732C-0880-74D4-8ECC-8FD9BAE9DF71}"/>
          </ac:spMkLst>
        </pc:spChg>
        <pc:spChg chg="add mod">
          <ac:chgData name="김기현" userId="142a4539-f65f-4be4-b8fc-6fae897b67cf" providerId="ADAL" clId="{8FF274B4-9F32-4F28-A510-4644D7C87916}" dt="2023-06-19T07:50:07.239" v="4667" actId="1076"/>
          <ac:spMkLst>
            <pc:docMk/>
            <pc:sldMk cId="669832520" sldId="308"/>
            <ac:spMk id="25" creationId="{637CBA0C-A9A5-23C2-A8B1-C90732F99430}"/>
          </ac:spMkLst>
        </pc:spChg>
        <pc:spChg chg="add del mod">
          <ac:chgData name="김기현" userId="142a4539-f65f-4be4-b8fc-6fae897b67cf" providerId="ADAL" clId="{8FF274B4-9F32-4F28-A510-4644D7C87916}" dt="2023-06-19T09:06:24.283" v="4940" actId="478"/>
          <ac:spMkLst>
            <pc:docMk/>
            <pc:sldMk cId="669832520" sldId="308"/>
            <ac:spMk id="26" creationId="{78E3D7A5-B970-8CAC-D5ED-25A68E977A47}"/>
          </ac:spMkLst>
        </pc:spChg>
        <pc:spChg chg="add del mod">
          <ac:chgData name="김기현" userId="142a4539-f65f-4be4-b8fc-6fae897b67cf" providerId="ADAL" clId="{8FF274B4-9F32-4F28-A510-4644D7C87916}" dt="2023-06-19T09:06:25.656" v="4941" actId="478"/>
          <ac:spMkLst>
            <pc:docMk/>
            <pc:sldMk cId="669832520" sldId="308"/>
            <ac:spMk id="28" creationId="{CFF56000-6159-21A3-7517-85AADDF179A9}"/>
          </ac:spMkLst>
        </pc:spChg>
        <pc:spChg chg="add mod">
          <ac:chgData name="김기현" userId="142a4539-f65f-4be4-b8fc-6fae897b67cf" providerId="ADAL" clId="{8FF274B4-9F32-4F28-A510-4644D7C87916}" dt="2023-06-19T08:14:30.780" v="4834" actId="1076"/>
          <ac:spMkLst>
            <pc:docMk/>
            <pc:sldMk cId="669832520" sldId="308"/>
            <ac:spMk id="29" creationId="{65293D48-E04E-6696-7DB8-FAA7CA9E96FF}"/>
          </ac:spMkLst>
        </pc:spChg>
        <pc:spChg chg="add mod">
          <ac:chgData name="김기현" userId="142a4539-f65f-4be4-b8fc-6fae897b67cf" providerId="ADAL" clId="{8FF274B4-9F32-4F28-A510-4644D7C87916}" dt="2023-06-19T08:14:20.341" v="4832" actId="1076"/>
          <ac:spMkLst>
            <pc:docMk/>
            <pc:sldMk cId="669832520" sldId="308"/>
            <ac:spMk id="32" creationId="{D6812E32-62CD-C3FC-DD49-7F6ECBFDA0F3}"/>
          </ac:spMkLst>
        </pc:spChg>
        <pc:spChg chg="add mod">
          <ac:chgData name="김기현" userId="142a4539-f65f-4be4-b8fc-6fae897b67cf" providerId="ADAL" clId="{8FF274B4-9F32-4F28-A510-4644D7C87916}" dt="2023-06-19T09:04:54.613" v="4903" actId="1076"/>
          <ac:spMkLst>
            <pc:docMk/>
            <pc:sldMk cId="669832520" sldId="308"/>
            <ac:spMk id="33" creationId="{04E26F3F-1643-6C9F-7099-B09B536D6AFE}"/>
          </ac:spMkLst>
        </pc:spChg>
        <pc:spChg chg="add mod">
          <ac:chgData name="김기현" userId="142a4539-f65f-4be4-b8fc-6fae897b67cf" providerId="ADAL" clId="{8FF274B4-9F32-4F28-A510-4644D7C87916}" dt="2023-06-19T09:05:37.115" v="4919"/>
          <ac:spMkLst>
            <pc:docMk/>
            <pc:sldMk cId="669832520" sldId="308"/>
            <ac:spMk id="36" creationId="{9AD20423-673C-D586-2003-C799885B58AE}"/>
          </ac:spMkLst>
        </pc:spChg>
        <pc:picChg chg="del">
          <ac:chgData name="김기현" userId="142a4539-f65f-4be4-b8fc-6fae897b67cf" providerId="ADAL" clId="{8FF274B4-9F32-4F28-A510-4644D7C87916}" dt="2023-06-19T07:26:10.457" v="4233" actId="478"/>
          <ac:picMkLst>
            <pc:docMk/>
            <pc:sldMk cId="669832520" sldId="308"/>
            <ac:picMk id="7" creationId="{ED8AFB81-08E6-2C21-94DC-D47279E162FE}"/>
          </ac:picMkLst>
        </pc:picChg>
        <pc:cxnChg chg="add mod">
          <ac:chgData name="김기현" userId="142a4539-f65f-4be4-b8fc-6fae897b67cf" providerId="ADAL" clId="{8FF274B4-9F32-4F28-A510-4644D7C87916}" dt="2023-06-19T07:48:03.906" v="4621" actId="1076"/>
          <ac:cxnSpMkLst>
            <pc:docMk/>
            <pc:sldMk cId="669832520" sldId="308"/>
            <ac:cxnSpMk id="23" creationId="{46934FF9-CCF6-5B80-654A-F9FFEAC22BE3}"/>
          </ac:cxnSpMkLst>
        </pc:cxnChg>
        <pc:cxnChg chg="add del mod">
          <ac:chgData name="김기현" userId="142a4539-f65f-4be4-b8fc-6fae897b67cf" providerId="ADAL" clId="{8FF274B4-9F32-4F28-A510-4644D7C87916}" dt="2023-06-19T09:06:22.930" v="4939" actId="478"/>
          <ac:cxnSpMkLst>
            <pc:docMk/>
            <pc:sldMk cId="669832520" sldId="308"/>
            <ac:cxnSpMk id="27" creationId="{6EE4A4A2-020B-CF66-90F4-C23117739915}"/>
          </ac:cxnSpMkLst>
        </pc:cxnChg>
        <pc:cxnChg chg="add mod">
          <ac:chgData name="김기현" userId="142a4539-f65f-4be4-b8fc-6fae897b67cf" providerId="ADAL" clId="{8FF274B4-9F32-4F28-A510-4644D7C87916}" dt="2023-06-19T08:13:37.493" v="4796" actId="208"/>
          <ac:cxnSpMkLst>
            <pc:docMk/>
            <pc:sldMk cId="669832520" sldId="308"/>
            <ac:cxnSpMk id="30" creationId="{648135D5-9515-2EF3-1738-DC3637ADE2D3}"/>
          </ac:cxnSpMkLst>
        </pc:cxnChg>
        <pc:cxnChg chg="add mod">
          <ac:chgData name="김기현" userId="142a4539-f65f-4be4-b8fc-6fae897b67cf" providerId="ADAL" clId="{8FF274B4-9F32-4F28-A510-4644D7C87916}" dt="2023-06-19T09:05:28.764" v="4909" actId="14100"/>
          <ac:cxnSpMkLst>
            <pc:docMk/>
            <pc:sldMk cId="669832520" sldId="308"/>
            <ac:cxnSpMk id="34" creationId="{34DD084B-990B-3ADA-A090-47C09B840C52}"/>
          </ac:cxnSpMkLst>
        </pc:cxnChg>
      </pc:sldChg>
      <pc:sldChg chg="addSp delSp modSp add mod">
        <pc:chgData name="김기현" userId="142a4539-f65f-4be4-b8fc-6fae897b67cf" providerId="ADAL" clId="{8FF274B4-9F32-4F28-A510-4644D7C87916}" dt="2023-06-19T09:06:17.989" v="4938"/>
        <pc:sldMkLst>
          <pc:docMk/>
          <pc:sldMk cId="3083764261" sldId="309"/>
        </pc:sldMkLst>
        <pc:spChg chg="del mod">
          <ac:chgData name="김기현" userId="142a4539-f65f-4be4-b8fc-6fae897b67cf" providerId="ADAL" clId="{8FF274B4-9F32-4F28-A510-4644D7C87916}" dt="2023-06-19T09:06:06.930" v="4927" actId="478"/>
          <ac:spMkLst>
            <pc:docMk/>
            <pc:sldMk cId="3083764261" sldId="309"/>
            <ac:spMk id="5" creationId="{3251639B-29EB-6E9D-733B-6F917838F571}"/>
          </ac:spMkLst>
        </pc:spChg>
        <pc:spChg chg="add mod">
          <ac:chgData name="김기현" userId="142a4539-f65f-4be4-b8fc-6fae897b67cf" providerId="ADAL" clId="{8FF274B4-9F32-4F28-A510-4644D7C87916}" dt="2023-06-19T09:06:17.989" v="4938"/>
          <ac:spMkLst>
            <pc:docMk/>
            <pc:sldMk cId="3083764261" sldId="309"/>
            <ac:spMk id="7" creationId="{04788FD8-BC64-8CC8-8D54-0415D56FFFBE}"/>
          </ac:spMkLst>
        </pc:spChg>
      </pc:sldChg>
      <pc:sldChg chg="addSp delSp modSp add mod">
        <pc:chgData name="김기현" userId="142a4539-f65f-4be4-b8fc-6fae897b67cf" providerId="ADAL" clId="{8FF274B4-9F32-4F28-A510-4644D7C87916}" dt="2023-06-19T09:15:27.807" v="4991" actId="14100"/>
        <pc:sldMkLst>
          <pc:docMk/>
          <pc:sldMk cId="2213079315" sldId="310"/>
        </pc:sldMkLst>
        <pc:spChg chg="del">
          <ac:chgData name="김기현" userId="142a4539-f65f-4be4-b8fc-6fae897b67cf" providerId="ADAL" clId="{8FF274B4-9F32-4F28-A510-4644D7C87916}" dt="2023-06-19T09:14:26.859" v="4943" actId="478"/>
          <ac:spMkLst>
            <pc:docMk/>
            <pc:sldMk cId="2213079315" sldId="310"/>
            <ac:spMk id="5" creationId="{3251639B-29EB-6E9D-733B-6F917838F571}"/>
          </ac:spMkLst>
        </pc:spChg>
        <pc:spChg chg="add mod">
          <ac:chgData name="김기현" userId="142a4539-f65f-4be4-b8fc-6fae897b67cf" providerId="ADAL" clId="{8FF274B4-9F32-4F28-A510-4644D7C87916}" dt="2023-06-19T09:14:27.116" v="4944"/>
          <ac:spMkLst>
            <pc:docMk/>
            <pc:sldMk cId="2213079315" sldId="310"/>
            <ac:spMk id="7" creationId="{3448FB2F-4BF6-4D7F-7650-5A10E080C1FB}"/>
          </ac:spMkLst>
        </pc:spChg>
        <pc:spChg chg="add mod">
          <ac:chgData name="김기현" userId="142a4539-f65f-4be4-b8fc-6fae897b67cf" providerId="ADAL" clId="{8FF274B4-9F32-4F28-A510-4644D7C87916}" dt="2023-06-19T09:15:27.807" v="4991" actId="14100"/>
          <ac:spMkLst>
            <pc:docMk/>
            <pc:sldMk cId="2213079315" sldId="310"/>
            <ac:spMk id="18" creationId="{B466C8D3-8B8B-BD1C-01CE-483A50BE1898}"/>
          </ac:spMkLst>
        </pc:spChg>
        <pc:spChg chg="mod">
          <ac:chgData name="김기현" userId="142a4539-f65f-4be4-b8fc-6fae897b67cf" providerId="ADAL" clId="{8FF274B4-9F32-4F28-A510-4644D7C87916}" dt="2023-06-19T09:14:59.005" v="4969" actId="14100"/>
          <ac:spMkLst>
            <pc:docMk/>
            <pc:sldMk cId="2213079315" sldId="310"/>
            <ac:spMk id="36" creationId="{9AD20423-673C-D586-2003-C799885B58AE}"/>
          </ac:spMkLst>
        </pc:spChg>
        <pc:cxnChg chg="add mod">
          <ac:chgData name="김기현" userId="142a4539-f65f-4be4-b8fc-6fae897b67cf" providerId="ADAL" clId="{8FF274B4-9F32-4F28-A510-4644D7C87916}" dt="2023-06-19T09:15:07.222" v="4972" actId="1076"/>
          <ac:cxnSpMkLst>
            <pc:docMk/>
            <pc:sldMk cId="2213079315" sldId="310"/>
            <ac:cxnSpMk id="8" creationId="{45BF8F40-D0AF-805D-5767-BB2E35DD0C20}"/>
          </ac:cxnSpMkLst>
        </pc:cxnChg>
      </pc:sldChg>
      <pc:sldChg chg="addSp delSp modSp add mod ord">
        <pc:chgData name="김기현" userId="142a4539-f65f-4be4-b8fc-6fae897b67cf" providerId="ADAL" clId="{8FF274B4-9F32-4F28-A510-4644D7C87916}" dt="2023-06-19T10:15:23.600" v="5735" actId="20577"/>
        <pc:sldMkLst>
          <pc:docMk/>
          <pc:sldMk cId="1339907255" sldId="311"/>
        </pc:sldMkLst>
        <pc:spChg chg="add del mod">
          <ac:chgData name="김기현" userId="142a4539-f65f-4be4-b8fc-6fae897b67cf" providerId="ADAL" clId="{8FF274B4-9F32-4F28-A510-4644D7C87916}" dt="2023-06-19T10:07:25.686" v="5673" actId="478"/>
          <ac:spMkLst>
            <pc:docMk/>
            <pc:sldMk cId="1339907255" sldId="311"/>
            <ac:spMk id="2" creationId="{07FBB84D-5F60-AAE3-3FF8-D56927B984A2}"/>
          </ac:spMkLst>
        </pc:spChg>
        <pc:spChg chg="mod">
          <ac:chgData name="김기현" userId="142a4539-f65f-4be4-b8fc-6fae897b67cf" providerId="ADAL" clId="{8FF274B4-9F32-4F28-A510-4644D7C87916}" dt="2023-06-19T10:09:16.190" v="5676" actId="14100"/>
          <ac:spMkLst>
            <pc:docMk/>
            <pc:sldMk cId="1339907255" sldId="311"/>
            <ac:spMk id="11" creationId="{2420625D-11E9-28F2-8290-4D1B5A3F5C15}"/>
          </ac:spMkLst>
        </pc:spChg>
        <pc:spChg chg="mod">
          <ac:chgData name="김기현" userId="142a4539-f65f-4be4-b8fc-6fae897b67cf" providerId="ADAL" clId="{8FF274B4-9F32-4F28-A510-4644D7C87916}" dt="2023-06-19T10:05:43.514" v="5659" actId="1076"/>
          <ac:spMkLst>
            <pc:docMk/>
            <pc:sldMk cId="1339907255" sldId="311"/>
            <ac:spMk id="12" creationId="{9FC78C5D-635F-D291-143E-E1DEFD1B7300}"/>
          </ac:spMkLst>
        </pc:spChg>
        <pc:spChg chg="mod">
          <ac:chgData name="김기현" userId="142a4539-f65f-4be4-b8fc-6fae897b67cf" providerId="ADAL" clId="{8FF274B4-9F32-4F28-A510-4644D7C87916}" dt="2023-06-19T10:05:43.514" v="5659" actId="1076"/>
          <ac:spMkLst>
            <pc:docMk/>
            <pc:sldMk cId="1339907255" sldId="311"/>
            <ac:spMk id="35" creationId="{79C8CA25-04D7-213B-388F-0B4E233A271C}"/>
          </ac:spMkLst>
        </pc:spChg>
        <pc:spChg chg="mod">
          <ac:chgData name="김기현" userId="142a4539-f65f-4be4-b8fc-6fae897b67cf" providerId="ADAL" clId="{8FF274B4-9F32-4F28-A510-4644D7C87916}" dt="2023-06-19T10:05:43.514" v="5659" actId="1076"/>
          <ac:spMkLst>
            <pc:docMk/>
            <pc:sldMk cId="1339907255" sldId="311"/>
            <ac:spMk id="36" creationId="{BBD47E74-F221-DBCD-5BD9-1C5164F4223E}"/>
          </ac:spMkLst>
        </pc:spChg>
        <pc:spChg chg="mod">
          <ac:chgData name="김기현" userId="142a4539-f65f-4be4-b8fc-6fae897b67cf" providerId="ADAL" clId="{8FF274B4-9F32-4F28-A510-4644D7C87916}" dt="2023-06-19T10:05:43.514" v="5659" actId="1076"/>
          <ac:spMkLst>
            <pc:docMk/>
            <pc:sldMk cId="1339907255" sldId="311"/>
            <ac:spMk id="37" creationId="{1FB800D7-06FB-B421-A891-0C789C47049C}"/>
          </ac:spMkLst>
        </pc:spChg>
        <pc:spChg chg="mod">
          <ac:chgData name="김기현" userId="142a4539-f65f-4be4-b8fc-6fae897b67cf" providerId="ADAL" clId="{8FF274B4-9F32-4F28-A510-4644D7C87916}" dt="2023-06-19T10:15:18.457" v="5732" actId="20577"/>
          <ac:spMkLst>
            <pc:docMk/>
            <pc:sldMk cId="1339907255" sldId="311"/>
            <ac:spMk id="38" creationId="{26BADDE1-727C-68B1-D9E9-65D2EA60DCD3}"/>
          </ac:spMkLst>
        </pc:spChg>
        <pc:spChg chg="mod">
          <ac:chgData name="김기현" userId="142a4539-f65f-4be4-b8fc-6fae897b67cf" providerId="ADAL" clId="{8FF274B4-9F32-4F28-A510-4644D7C87916}" dt="2023-06-19T10:05:43.514" v="5659" actId="1076"/>
          <ac:spMkLst>
            <pc:docMk/>
            <pc:sldMk cId="1339907255" sldId="311"/>
            <ac:spMk id="39" creationId="{D0511767-680D-8B7F-B08B-3AA443C77515}"/>
          </ac:spMkLst>
        </pc:spChg>
        <pc:spChg chg="mod">
          <ac:chgData name="김기현" userId="142a4539-f65f-4be4-b8fc-6fae897b67cf" providerId="ADAL" clId="{8FF274B4-9F32-4F28-A510-4644D7C87916}" dt="2023-06-19T10:05:43.514" v="5659" actId="1076"/>
          <ac:spMkLst>
            <pc:docMk/>
            <pc:sldMk cId="1339907255" sldId="311"/>
            <ac:spMk id="40" creationId="{C1C54A87-DCDB-E63C-EA18-A6FCEA70E5E8}"/>
          </ac:spMkLst>
        </pc:spChg>
        <pc:spChg chg="mod">
          <ac:chgData name="김기현" userId="142a4539-f65f-4be4-b8fc-6fae897b67cf" providerId="ADAL" clId="{8FF274B4-9F32-4F28-A510-4644D7C87916}" dt="2023-06-19T10:15:23.600" v="5735" actId="20577"/>
          <ac:spMkLst>
            <pc:docMk/>
            <pc:sldMk cId="1339907255" sldId="311"/>
            <ac:spMk id="41" creationId="{E99AFB7C-03CD-B70B-3CD8-8BD1251351CF}"/>
          </ac:spMkLst>
        </pc:spChg>
        <pc:spChg chg="mod">
          <ac:chgData name="김기현" userId="142a4539-f65f-4be4-b8fc-6fae897b67cf" providerId="ADAL" clId="{8FF274B4-9F32-4F28-A510-4644D7C87916}" dt="2023-06-19T10:05:43.514" v="5659" actId="1076"/>
          <ac:spMkLst>
            <pc:docMk/>
            <pc:sldMk cId="1339907255" sldId="311"/>
            <ac:spMk id="43" creationId="{9DB09879-3AE1-26EB-2847-839C30FFDAB1}"/>
          </ac:spMkLst>
        </pc:spChg>
        <pc:picChg chg="mod">
          <ac:chgData name="김기현" userId="142a4539-f65f-4be4-b8fc-6fae897b67cf" providerId="ADAL" clId="{8FF274B4-9F32-4F28-A510-4644D7C87916}" dt="2023-06-19T10:05:47.453" v="5662" actId="1076"/>
          <ac:picMkLst>
            <pc:docMk/>
            <pc:sldMk cId="1339907255" sldId="311"/>
            <ac:picMk id="8" creationId="{32FC14D0-0B29-8630-458F-5C8977404BBF}"/>
          </ac:picMkLst>
        </pc:picChg>
      </pc:sldChg>
      <pc:sldChg chg="addSp delSp modSp add mod">
        <pc:chgData name="김기현" userId="142a4539-f65f-4be4-b8fc-6fae897b67cf" providerId="ADAL" clId="{8FF274B4-9F32-4F28-A510-4644D7C87916}" dt="2023-06-19T11:00:44.295" v="6003" actId="478"/>
        <pc:sldMkLst>
          <pc:docMk/>
          <pc:sldMk cId="4105093041" sldId="312"/>
        </pc:sldMkLst>
        <pc:spChg chg="mod">
          <ac:chgData name="김기현" userId="142a4539-f65f-4be4-b8fc-6fae897b67cf" providerId="ADAL" clId="{8FF274B4-9F32-4F28-A510-4644D7C87916}" dt="2023-06-19T10:22:01.154" v="5958" actId="1076"/>
          <ac:spMkLst>
            <pc:docMk/>
            <pc:sldMk cId="4105093041" sldId="312"/>
            <ac:spMk id="2" creationId="{07FBB84D-5F60-AAE3-3FF8-D56927B984A2}"/>
          </ac:spMkLst>
        </pc:spChg>
        <pc:spChg chg="add mod">
          <ac:chgData name="김기현" userId="142a4539-f65f-4be4-b8fc-6fae897b67cf" providerId="ADAL" clId="{8FF274B4-9F32-4F28-A510-4644D7C87916}" dt="2023-06-19T10:21:58.698" v="5957" actId="1076"/>
          <ac:spMkLst>
            <pc:docMk/>
            <pc:sldMk cId="4105093041" sldId="312"/>
            <ac:spMk id="4" creationId="{513FEE0E-DB17-170C-D81C-423C705DFAD2}"/>
          </ac:spMkLst>
        </pc:spChg>
        <pc:spChg chg="add mod">
          <ac:chgData name="김기현" userId="142a4539-f65f-4be4-b8fc-6fae897b67cf" providerId="ADAL" clId="{8FF274B4-9F32-4F28-A510-4644D7C87916}" dt="2023-06-19T10:46:45.491" v="6000"/>
          <ac:spMkLst>
            <pc:docMk/>
            <pc:sldMk cId="4105093041" sldId="312"/>
            <ac:spMk id="7" creationId="{A6D999A1-468C-9717-EDE1-AC10BA57DB2C}"/>
          </ac:spMkLst>
        </pc:spChg>
        <pc:spChg chg="add mod">
          <ac:chgData name="김기현" userId="142a4539-f65f-4be4-b8fc-6fae897b67cf" providerId="ADAL" clId="{8FF274B4-9F32-4F28-A510-4644D7C87916}" dt="2023-06-19T10:22:24.038" v="5960" actId="1076"/>
          <ac:spMkLst>
            <pc:docMk/>
            <pc:sldMk cId="4105093041" sldId="312"/>
            <ac:spMk id="9" creationId="{8E2D0EF6-9F9E-9203-3881-4FEF7FFCCFE9}"/>
          </ac:spMkLst>
        </pc:spChg>
        <pc:spChg chg="add mod">
          <ac:chgData name="김기현" userId="142a4539-f65f-4be4-b8fc-6fae897b67cf" providerId="ADAL" clId="{8FF274B4-9F32-4F28-A510-4644D7C87916}" dt="2023-06-19T10:22:24.038" v="5960" actId="1076"/>
          <ac:spMkLst>
            <pc:docMk/>
            <pc:sldMk cId="4105093041" sldId="312"/>
            <ac:spMk id="10" creationId="{4A8233CF-1F91-C59D-F7A0-D0D1ECC0A5E3}"/>
          </ac:spMkLst>
        </pc:spChg>
        <pc:spChg chg="mod">
          <ac:chgData name="김기현" userId="142a4539-f65f-4be4-b8fc-6fae897b67cf" providerId="ADAL" clId="{8FF274B4-9F32-4F28-A510-4644D7C87916}" dt="2023-06-19T10:21:54.895" v="5956" actId="14100"/>
          <ac:spMkLst>
            <pc:docMk/>
            <pc:sldMk cId="4105093041" sldId="312"/>
            <ac:spMk id="11" creationId="{2420625D-11E9-28F2-8290-4D1B5A3F5C15}"/>
          </ac:spMkLst>
        </pc:spChg>
        <pc:spChg chg="del">
          <ac:chgData name="김기현" userId="142a4539-f65f-4be4-b8fc-6fae897b67cf" providerId="ADAL" clId="{8FF274B4-9F32-4F28-A510-4644D7C87916}" dt="2023-06-19T10:07:28.250" v="5674" actId="478"/>
          <ac:spMkLst>
            <pc:docMk/>
            <pc:sldMk cId="4105093041" sldId="312"/>
            <ac:spMk id="12" creationId="{9FC78C5D-635F-D291-143E-E1DEFD1B7300}"/>
          </ac:spMkLst>
        </pc:spChg>
        <pc:spChg chg="del">
          <ac:chgData name="김기현" userId="142a4539-f65f-4be4-b8fc-6fae897b67cf" providerId="ADAL" clId="{8FF274B4-9F32-4F28-A510-4644D7C87916}" dt="2023-06-19T10:10:54.311" v="5703" actId="478"/>
          <ac:spMkLst>
            <pc:docMk/>
            <pc:sldMk cId="4105093041" sldId="312"/>
            <ac:spMk id="35" creationId="{79C8CA25-04D7-213B-388F-0B4E233A271C}"/>
          </ac:spMkLst>
        </pc:spChg>
        <pc:spChg chg="del">
          <ac:chgData name="김기현" userId="142a4539-f65f-4be4-b8fc-6fae897b67cf" providerId="ADAL" clId="{8FF274B4-9F32-4F28-A510-4644D7C87916}" dt="2023-06-19T10:10:54.311" v="5703" actId="478"/>
          <ac:spMkLst>
            <pc:docMk/>
            <pc:sldMk cId="4105093041" sldId="312"/>
            <ac:spMk id="36" creationId="{BBD47E74-F221-DBCD-5BD9-1C5164F4223E}"/>
          </ac:spMkLst>
        </pc:spChg>
        <pc:spChg chg="del">
          <ac:chgData name="김기현" userId="142a4539-f65f-4be4-b8fc-6fae897b67cf" providerId="ADAL" clId="{8FF274B4-9F32-4F28-A510-4644D7C87916}" dt="2023-06-19T10:10:54.311" v="5703" actId="478"/>
          <ac:spMkLst>
            <pc:docMk/>
            <pc:sldMk cId="4105093041" sldId="312"/>
            <ac:spMk id="37" creationId="{1FB800D7-06FB-B421-A891-0C789C47049C}"/>
          </ac:spMkLst>
        </pc:spChg>
        <pc:spChg chg="del">
          <ac:chgData name="김기현" userId="142a4539-f65f-4be4-b8fc-6fae897b67cf" providerId="ADAL" clId="{8FF274B4-9F32-4F28-A510-4644D7C87916}" dt="2023-06-19T10:10:54.311" v="5703" actId="478"/>
          <ac:spMkLst>
            <pc:docMk/>
            <pc:sldMk cId="4105093041" sldId="312"/>
            <ac:spMk id="38" creationId="{26BADDE1-727C-68B1-D9E9-65D2EA60DCD3}"/>
          </ac:spMkLst>
        </pc:spChg>
        <pc:spChg chg="mod">
          <ac:chgData name="김기현" userId="142a4539-f65f-4be4-b8fc-6fae897b67cf" providerId="ADAL" clId="{8FF274B4-9F32-4F28-A510-4644D7C87916}" dt="2023-06-19T10:21:58.698" v="5957" actId="1076"/>
          <ac:spMkLst>
            <pc:docMk/>
            <pc:sldMk cId="4105093041" sldId="312"/>
            <ac:spMk id="39" creationId="{D0511767-680D-8B7F-B08B-3AA443C77515}"/>
          </ac:spMkLst>
        </pc:spChg>
        <pc:spChg chg="mod">
          <ac:chgData name="김기현" userId="142a4539-f65f-4be4-b8fc-6fae897b67cf" providerId="ADAL" clId="{8FF274B4-9F32-4F28-A510-4644D7C87916}" dt="2023-06-19T10:21:58.698" v="5957" actId="1076"/>
          <ac:spMkLst>
            <pc:docMk/>
            <pc:sldMk cId="4105093041" sldId="312"/>
            <ac:spMk id="40" creationId="{C1C54A87-DCDB-E63C-EA18-A6FCEA70E5E8}"/>
          </ac:spMkLst>
        </pc:spChg>
        <pc:spChg chg="del">
          <ac:chgData name="김기현" userId="142a4539-f65f-4be4-b8fc-6fae897b67cf" providerId="ADAL" clId="{8FF274B4-9F32-4F28-A510-4644D7C87916}" dt="2023-06-19T10:09:58.307" v="5699" actId="478"/>
          <ac:spMkLst>
            <pc:docMk/>
            <pc:sldMk cId="4105093041" sldId="312"/>
            <ac:spMk id="41" creationId="{E99AFB7C-03CD-B70B-3CD8-8BD1251351CF}"/>
          </ac:spMkLst>
        </pc:spChg>
        <pc:spChg chg="mod">
          <ac:chgData name="김기현" userId="142a4539-f65f-4be4-b8fc-6fae897b67cf" providerId="ADAL" clId="{8FF274B4-9F32-4F28-A510-4644D7C87916}" dt="2023-06-19T10:21:58.698" v="5957" actId="1076"/>
          <ac:spMkLst>
            <pc:docMk/>
            <pc:sldMk cId="4105093041" sldId="312"/>
            <ac:spMk id="43" creationId="{9DB09879-3AE1-26EB-2847-839C30FFDAB1}"/>
          </ac:spMkLst>
        </pc:spChg>
        <pc:picChg chg="add del">
          <ac:chgData name="김기현" userId="142a4539-f65f-4be4-b8fc-6fae897b67cf" providerId="ADAL" clId="{8FF274B4-9F32-4F28-A510-4644D7C87916}" dt="2023-06-19T11:00:44.295" v="6003" actId="478"/>
          <ac:picMkLst>
            <pc:docMk/>
            <pc:sldMk cId="4105093041" sldId="312"/>
            <ac:picMk id="14" creationId="{6739E84C-8C15-62D9-0C5D-E50172DAFE3A}"/>
          </ac:picMkLst>
        </pc:picChg>
      </pc:sldChg>
      <pc:sldChg chg="addSp delSp modSp add mod">
        <pc:chgData name="김기현" userId="142a4539-f65f-4be4-b8fc-6fae897b67cf" providerId="ADAL" clId="{8FF274B4-9F32-4F28-A510-4644D7C87916}" dt="2023-06-19T11:01:32.047" v="6022" actId="14100"/>
        <pc:sldMkLst>
          <pc:docMk/>
          <pc:sldMk cId="2123207572" sldId="313"/>
        </pc:sldMkLst>
        <pc:spChg chg="del">
          <ac:chgData name="김기현" userId="142a4539-f65f-4be4-b8fc-6fae897b67cf" providerId="ADAL" clId="{8FF274B4-9F32-4F28-A510-4644D7C87916}" dt="2023-06-19T11:00:59.643" v="6008" actId="478"/>
          <ac:spMkLst>
            <pc:docMk/>
            <pc:sldMk cId="2123207572" sldId="313"/>
            <ac:spMk id="2" creationId="{07FBB84D-5F60-AAE3-3FF8-D56927B984A2}"/>
          </ac:spMkLst>
        </pc:spChg>
        <pc:spChg chg="del">
          <ac:chgData name="김기현" userId="142a4539-f65f-4be4-b8fc-6fae897b67cf" providerId="ADAL" clId="{8FF274B4-9F32-4F28-A510-4644D7C87916}" dt="2023-06-19T11:00:59.643" v="6008" actId="478"/>
          <ac:spMkLst>
            <pc:docMk/>
            <pc:sldMk cId="2123207572" sldId="313"/>
            <ac:spMk id="4" creationId="{513FEE0E-DB17-170C-D81C-423C705DFAD2}"/>
          </ac:spMkLst>
        </pc:spChg>
        <pc:spChg chg="del">
          <ac:chgData name="김기현" userId="142a4539-f65f-4be4-b8fc-6fae897b67cf" providerId="ADAL" clId="{8FF274B4-9F32-4F28-A510-4644D7C87916}" dt="2023-06-19T11:00:59.643" v="6008" actId="478"/>
          <ac:spMkLst>
            <pc:docMk/>
            <pc:sldMk cId="2123207572" sldId="313"/>
            <ac:spMk id="7" creationId="{A6D999A1-468C-9717-EDE1-AC10BA57DB2C}"/>
          </ac:spMkLst>
        </pc:spChg>
        <pc:spChg chg="del">
          <ac:chgData name="김기현" userId="142a4539-f65f-4be4-b8fc-6fae897b67cf" providerId="ADAL" clId="{8FF274B4-9F32-4F28-A510-4644D7C87916}" dt="2023-06-19T11:00:59.643" v="6008" actId="478"/>
          <ac:spMkLst>
            <pc:docMk/>
            <pc:sldMk cId="2123207572" sldId="313"/>
            <ac:spMk id="9" creationId="{8E2D0EF6-9F9E-9203-3881-4FEF7FFCCFE9}"/>
          </ac:spMkLst>
        </pc:spChg>
        <pc:spChg chg="del">
          <ac:chgData name="김기현" userId="142a4539-f65f-4be4-b8fc-6fae897b67cf" providerId="ADAL" clId="{8FF274B4-9F32-4F28-A510-4644D7C87916}" dt="2023-06-19T11:00:59.643" v="6008" actId="478"/>
          <ac:spMkLst>
            <pc:docMk/>
            <pc:sldMk cId="2123207572" sldId="313"/>
            <ac:spMk id="10" creationId="{4A8233CF-1F91-C59D-F7A0-D0D1ECC0A5E3}"/>
          </ac:spMkLst>
        </pc:spChg>
        <pc:spChg chg="del">
          <ac:chgData name="김기현" userId="142a4539-f65f-4be4-b8fc-6fae897b67cf" providerId="ADAL" clId="{8FF274B4-9F32-4F28-A510-4644D7C87916}" dt="2023-06-19T11:00:59.643" v="6008" actId="478"/>
          <ac:spMkLst>
            <pc:docMk/>
            <pc:sldMk cId="2123207572" sldId="313"/>
            <ac:spMk id="11" creationId="{2420625D-11E9-28F2-8290-4D1B5A3F5C15}"/>
          </ac:spMkLst>
        </pc:spChg>
        <pc:spChg chg="add mod ord">
          <ac:chgData name="김기현" userId="142a4539-f65f-4be4-b8fc-6fae897b67cf" providerId="ADAL" clId="{8FF274B4-9F32-4F28-A510-4644D7C87916}" dt="2023-06-19T11:01:24.401" v="6018" actId="167"/>
          <ac:spMkLst>
            <pc:docMk/>
            <pc:sldMk cId="2123207572" sldId="313"/>
            <ac:spMk id="12" creationId="{EA74D7FA-CE01-B3B4-A17A-CBDDD050551E}"/>
          </ac:spMkLst>
        </pc:spChg>
        <pc:spChg chg="add mod">
          <ac:chgData name="김기현" userId="142a4539-f65f-4be4-b8fc-6fae897b67cf" providerId="ADAL" clId="{8FF274B4-9F32-4F28-A510-4644D7C87916}" dt="2023-06-19T11:01:11.009" v="6013" actId="1076"/>
          <ac:spMkLst>
            <pc:docMk/>
            <pc:sldMk cId="2123207572" sldId="313"/>
            <ac:spMk id="15" creationId="{4EA2665B-B6E4-7AF4-3CFC-C4B6A3BC388F}"/>
          </ac:spMkLst>
        </pc:spChg>
        <pc:spChg chg="add mod">
          <ac:chgData name="김기현" userId="142a4539-f65f-4be4-b8fc-6fae897b67cf" providerId="ADAL" clId="{8FF274B4-9F32-4F28-A510-4644D7C87916}" dt="2023-06-19T11:01:11.009" v="6013" actId="1076"/>
          <ac:spMkLst>
            <pc:docMk/>
            <pc:sldMk cId="2123207572" sldId="313"/>
            <ac:spMk id="16" creationId="{A69DE113-79B0-7B07-875C-D2FAFE5C65F4}"/>
          </ac:spMkLst>
        </pc:spChg>
        <pc:spChg chg="del">
          <ac:chgData name="김기현" userId="142a4539-f65f-4be4-b8fc-6fae897b67cf" providerId="ADAL" clId="{8FF274B4-9F32-4F28-A510-4644D7C87916}" dt="2023-06-19T11:00:59.643" v="6008" actId="478"/>
          <ac:spMkLst>
            <pc:docMk/>
            <pc:sldMk cId="2123207572" sldId="313"/>
            <ac:spMk id="39" creationId="{D0511767-680D-8B7F-B08B-3AA443C77515}"/>
          </ac:spMkLst>
        </pc:spChg>
        <pc:spChg chg="del">
          <ac:chgData name="김기현" userId="142a4539-f65f-4be4-b8fc-6fae897b67cf" providerId="ADAL" clId="{8FF274B4-9F32-4F28-A510-4644D7C87916}" dt="2023-06-19T11:00:59.643" v="6008" actId="478"/>
          <ac:spMkLst>
            <pc:docMk/>
            <pc:sldMk cId="2123207572" sldId="313"/>
            <ac:spMk id="40" creationId="{C1C54A87-DCDB-E63C-EA18-A6FCEA70E5E8}"/>
          </ac:spMkLst>
        </pc:spChg>
        <pc:spChg chg="del">
          <ac:chgData name="김기현" userId="142a4539-f65f-4be4-b8fc-6fae897b67cf" providerId="ADAL" clId="{8FF274B4-9F32-4F28-A510-4644D7C87916}" dt="2023-06-19T11:00:59.643" v="6008" actId="478"/>
          <ac:spMkLst>
            <pc:docMk/>
            <pc:sldMk cId="2123207572" sldId="313"/>
            <ac:spMk id="43" creationId="{9DB09879-3AE1-26EB-2847-839C30FFDAB1}"/>
          </ac:spMkLst>
        </pc:spChg>
        <pc:picChg chg="del">
          <ac:chgData name="김기현" userId="142a4539-f65f-4be4-b8fc-6fae897b67cf" providerId="ADAL" clId="{8FF274B4-9F32-4F28-A510-4644D7C87916}" dt="2023-06-19T11:00:51.983" v="6007" actId="478"/>
          <ac:picMkLst>
            <pc:docMk/>
            <pc:sldMk cId="2123207572" sldId="313"/>
            <ac:picMk id="8" creationId="{32FC14D0-0B29-8630-458F-5C8977404BBF}"/>
          </ac:picMkLst>
        </pc:picChg>
        <pc:picChg chg="add del mod">
          <ac:chgData name="김기현" userId="142a4539-f65f-4be4-b8fc-6fae897b67cf" providerId="ADAL" clId="{8FF274B4-9F32-4F28-A510-4644D7C87916}" dt="2023-06-19T11:01:08.792" v="6012" actId="478"/>
          <ac:picMkLst>
            <pc:docMk/>
            <pc:sldMk cId="2123207572" sldId="313"/>
            <ac:picMk id="13" creationId="{70477A9C-0D95-691A-D647-8411E9CF0A10}"/>
          </ac:picMkLst>
        </pc:picChg>
        <pc:picChg chg="mod">
          <ac:chgData name="김기현" userId="142a4539-f65f-4be4-b8fc-6fae897b67cf" providerId="ADAL" clId="{8FF274B4-9F32-4F28-A510-4644D7C87916}" dt="2023-06-19T11:01:32.047" v="6022" actId="14100"/>
          <ac:picMkLst>
            <pc:docMk/>
            <pc:sldMk cId="2123207572" sldId="313"/>
            <ac:picMk id="14" creationId="{6739E84C-8C15-62D9-0C5D-E50172DAFE3A}"/>
          </ac:picMkLst>
        </pc:picChg>
      </pc:sldChg>
    </pc:docChg>
  </pc:docChgLst>
  <pc:docChgLst>
    <pc:chgData name="kb980723@sju.ac.kr" userId="142a4539-f65f-4be4-b8fc-6fae897b67cf" providerId="ADAL" clId="{DFD2FE6A-D682-40B0-B78D-9BC124442201}"/>
    <pc:docChg chg="undo redo custSel delSld modSld">
      <pc:chgData name="kb980723@sju.ac.kr" userId="142a4539-f65f-4be4-b8fc-6fae897b67cf" providerId="ADAL" clId="{DFD2FE6A-D682-40B0-B78D-9BC124442201}" dt="2023-06-20T12:17:09.860" v="356" actId="20577"/>
      <pc:docMkLst>
        <pc:docMk/>
      </pc:docMkLst>
      <pc:sldChg chg="modSp mod">
        <pc:chgData name="kb980723@sju.ac.kr" userId="142a4539-f65f-4be4-b8fc-6fae897b67cf" providerId="ADAL" clId="{DFD2FE6A-D682-40B0-B78D-9BC124442201}" dt="2023-06-19T17:28:06.448" v="249"/>
        <pc:sldMkLst>
          <pc:docMk/>
          <pc:sldMk cId="1390574883" sldId="293"/>
        </pc:sldMkLst>
        <pc:spChg chg="mod">
          <ac:chgData name="kb980723@sju.ac.kr" userId="142a4539-f65f-4be4-b8fc-6fae897b67cf" providerId="ADAL" clId="{DFD2FE6A-D682-40B0-B78D-9BC124442201}" dt="2023-06-19T17:28:06.448" v="249"/>
          <ac:spMkLst>
            <pc:docMk/>
            <pc:sldMk cId="1390574883" sldId="293"/>
            <ac:spMk id="41" creationId="{6B30FE45-1849-36BA-ECE6-8345C1E30B1B}"/>
          </ac:spMkLst>
        </pc:spChg>
        <pc:spChg chg="mod">
          <ac:chgData name="kb980723@sju.ac.kr" userId="142a4539-f65f-4be4-b8fc-6fae897b67cf" providerId="ADAL" clId="{DFD2FE6A-D682-40B0-B78D-9BC124442201}" dt="2023-06-19T17:27:39.714" v="240" actId="1076"/>
          <ac:spMkLst>
            <pc:docMk/>
            <pc:sldMk cId="1390574883" sldId="293"/>
            <ac:spMk id="42" creationId="{608561B6-1131-A2B5-0E9F-57475870698E}"/>
          </ac:spMkLst>
        </pc:spChg>
      </pc:sldChg>
      <pc:sldChg chg="addSp delSp modSp mod">
        <pc:chgData name="kb980723@sju.ac.kr" userId="142a4539-f65f-4be4-b8fc-6fae897b67cf" providerId="ADAL" clId="{DFD2FE6A-D682-40B0-B78D-9BC124442201}" dt="2023-06-20T12:13:12.232" v="288" actId="1036"/>
        <pc:sldMkLst>
          <pc:docMk/>
          <pc:sldMk cId="3128687264" sldId="294"/>
        </pc:sldMkLst>
        <pc:picChg chg="add mod">
          <ac:chgData name="kb980723@sju.ac.kr" userId="142a4539-f65f-4be4-b8fc-6fae897b67cf" providerId="ADAL" clId="{DFD2FE6A-D682-40B0-B78D-9BC124442201}" dt="2023-06-20T12:13:12.232" v="288" actId="1036"/>
          <ac:picMkLst>
            <pc:docMk/>
            <pc:sldMk cId="3128687264" sldId="294"/>
            <ac:picMk id="4" creationId="{A2CA3B93-DC35-4934-A8E1-3F6814BCB948}"/>
          </ac:picMkLst>
        </pc:picChg>
        <pc:picChg chg="del mod">
          <ac:chgData name="kb980723@sju.ac.kr" userId="142a4539-f65f-4be4-b8fc-6fae897b67cf" providerId="ADAL" clId="{DFD2FE6A-D682-40B0-B78D-9BC124442201}" dt="2023-06-20T12:12:59.588" v="282" actId="478"/>
          <ac:picMkLst>
            <pc:docMk/>
            <pc:sldMk cId="3128687264" sldId="294"/>
            <ac:picMk id="7" creationId="{ED8AFB81-08E6-2C21-94DC-D47279E162FE}"/>
          </ac:picMkLst>
        </pc:picChg>
      </pc:sldChg>
      <pc:sldChg chg="addSp delSp modSp mod">
        <pc:chgData name="kb980723@sju.ac.kr" userId="142a4539-f65f-4be4-b8fc-6fae897b67cf" providerId="ADAL" clId="{DFD2FE6A-D682-40B0-B78D-9BC124442201}" dt="2023-06-20T12:11:58.072" v="274" actId="1076"/>
        <pc:sldMkLst>
          <pc:docMk/>
          <pc:sldMk cId="3551274619" sldId="295"/>
        </pc:sldMkLst>
        <pc:picChg chg="add del mod">
          <ac:chgData name="kb980723@sju.ac.kr" userId="142a4539-f65f-4be4-b8fc-6fae897b67cf" providerId="ADAL" clId="{DFD2FE6A-D682-40B0-B78D-9BC124442201}" dt="2023-06-20T12:11:04.839" v="267" actId="478"/>
          <ac:picMkLst>
            <pc:docMk/>
            <pc:sldMk cId="3551274619" sldId="295"/>
            <ac:picMk id="4" creationId="{05A49BA4-2645-4CA5-B9F1-55832155A481}"/>
          </ac:picMkLst>
        </pc:picChg>
        <pc:picChg chg="add mod">
          <ac:chgData name="kb980723@sju.ac.kr" userId="142a4539-f65f-4be4-b8fc-6fae897b67cf" providerId="ADAL" clId="{DFD2FE6A-D682-40B0-B78D-9BC124442201}" dt="2023-06-20T12:11:00.891" v="266" actId="14100"/>
          <ac:picMkLst>
            <pc:docMk/>
            <pc:sldMk cId="3551274619" sldId="295"/>
            <ac:picMk id="8" creationId="{31BF7B38-420A-45C3-96AE-2C0BC63241D0}"/>
          </ac:picMkLst>
        </pc:picChg>
        <pc:picChg chg="add del mod">
          <ac:chgData name="kb980723@sju.ac.kr" userId="142a4539-f65f-4be4-b8fc-6fae897b67cf" providerId="ADAL" clId="{DFD2FE6A-D682-40B0-B78D-9BC124442201}" dt="2023-06-20T12:10:44.841" v="257" actId="478"/>
          <ac:picMkLst>
            <pc:docMk/>
            <pc:sldMk cId="3551274619" sldId="295"/>
            <ac:picMk id="9" creationId="{519582C8-82E9-4C93-A81B-1B22FE922D30}"/>
          </ac:picMkLst>
        </pc:picChg>
        <pc:picChg chg="add mod">
          <ac:chgData name="kb980723@sju.ac.kr" userId="142a4539-f65f-4be4-b8fc-6fae897b67cf" providerId="ADAL" clId="{DFD2FE6A-D682-40B0-B78D-9BC124442201}" dt="2023-06-20T12:11:58.072" v="274" actId="1076"/>
          <ac:picMkLst>
            <pc:docMk/>
            <pc:sldMk cId="3551274619" sldId="295"/>
            <ac:picMk id="13" creationId="{1A2A750F-B29F-4D89-AB1E-317C40867E91}"/>
          </ac:picMkLst>
        </pc:picChg>
        <pc:picChg chg="del">
          <ac:chgData name="kb980723@sju.ac.kr" userId="142a4539-f65f-4be4-b8fc-6fae897b67cf" providerId="ADAL" clId="{DFD2FE6A-D682-40B0-B78D-9BC124442201}" dt="2023-06-19T15:11:03.999" v="27" actId="478"/>
          <ac:picMkLst>
            <pc:docMk/>
            <pc:sldMk cId="3551274619" sldId="295"/>
            <ac:picMk id="32" creationId="{DCAEF57C-A11F-2C0E-0A0F-4D228BB02E86}"/>
          </ac:picMkLst>
        </pc:picChg>
        <pc:picChg chg="del">
          <ac:chgData name="kb980723@sju.ac.kr" userId="142a4539-f65f-4be4-b8fc-6fae897b67cf" providerId="ADAL" clId="{DFD2FE6A-D682-40B0-B78D-9BC124442201}" dt="2023-06-19T15:07:31.098" v="17" actId="478"/>
          <ac:picMkLst>
            <pc:docMk/>
            <pc:sldMk cId="3551274619" sldId="295"/>
            <ac:picMk id="34" creationId="{670B42C6-FA09-E5C1-8715-EEEE39E2CB88}"/>
          </ac:picMkLst>
        </pc:picChg>
      </pc:sldChg>
      <pc:sldChg chg="addSp delSp modSp mod">
        <pc:chgData name="kb980723@sju.ac.kr" userId="142a4539-f65f-4be4-b8fc-6fae897b67cf" providerId="ADAL" clId="{DFD2FE6A-D682-40B0-B78D-9BC124442201}" dt="2023-06-20T12:14:16.740" v="306" actId="1035"/>
        <pc:sldMkLst>
          <pc:docMk/>
          <pc:sldMk cId="3521037030" sldId="298"/>
        </pc:sldMkLst>
        <pc:picChg chg="add del mod">
          <ac:chgData name="kb980723@sju.ac.kr" userId="142a4539-f65f-4be4-b8fc-6fae897b67cf" providerId="ADAL" clId="{DFD2FE6A-D682-40B0-B78D-9BC124442201}" dt="2023-06-20T12:13:27.628" v="290" actId="478"/>
          <ac:picMkLst>
            <pc:docMk/>
            <pc:sldMk cId="3521037030" sldId="298"/>
            <ac:picMk id="4" creationId="{5CF4BBA7-EFBB-472D-9132-3CAB43FECF02}"/>
          </ac:picMkLst>
        </pc:picChg>
        <pc:picChg chg="del">
          <ac:chgData name="kb980723@sju.ac.kr" userId="142a4539-f65f-4be4-b8fc-6fae897b67cf" providerId="ADAL" clId="{DFD2FE6A-D682-40B0-B78D-9BC124442201}" dt="2023-06-19T15:15:56.485" v="34" actId="478"/>
          <ac:picMkLst>
            <pc:docMk/>
            <pc:sldMk cId="3521037030" sldId="298"/>
            <ac:picMk id="7" creationId="{00E3038A-9A93-7AE9-D7B1-F0BAF1F0C168}"/>
          </ac:picMkLst>
        </pc:picChg>
        <pc:picChg chg="add mod">
          <ac:chgData name="kb980723@sju.ac.kr" userId="142a4539-f65f-4be4-b8fc-6fae897b67cf" providerId="ADAL" clId="{DFD2FE6A-D682-40B0-B78D-9BC124442201}" dt="2023-06-20T12:14:16.740" v="306" actId="1035"/>
          <ac:picMkLst>
            <pc:docMk/>
            <pc:sldMk cId="3521037030" sldId="298"/>
            <ac:picMk id="7" creationId="{5F05DBE4-7273-4828-9BD5-689804B44B83}"/>
          </ac:picMkLst>
        </pc:picChg>
        <pc:picChg chg="del">
          <ac:chgData name="kb980723@sju.ac.kr" userId="142a4539-f65f-4be4-b8fc-6fae897b67cf" providerId="ADAL" clId="{DFD2FE6A-D682-40B0-B78D-9BC124442201}" dt="2023-06-19T15:11:30.962" v="31" actId="478"/>
          <ac:picMkLst>
            <pc:docMk/>
            <pc:sldMk cId="3521037030" sldId="298"/>
            <ac:picMk id="15" creationId="{31A6C6A4-E1BF-2A4E-2AEA-4AD77230CCA7}"/>
          </ac:picMkLst>
        </pc:picChg>
        <pc:picChg chg="add mod">
          <ac:chgData name="kb980723@sju.ac.kr" userId="142a4539-f65f-4be4-b8fc-6fae897b67cf" providerId="ADAL" clId="{DFD2FE6A-D682-40B0-B78D-9BC124442201}" dt="2023-06-20T12:13:33.851" v="292" actId="1076"/>
          <ac:picMkLst>
            <pc:docMk/>
            <pc:sldMk cId="3521037030" sldId="298"/>
            <ac:picMk id="15" creationId="{E285D5F2-B215-4C10-8D12-DCBD02D9B445}"/>
          </ac:picMkLst>
        </pc:picChg>
        <pc:picChg chg="add del mod">
          <ac:chgData name="kb980723@sju.ac.kr" userId="142a4539-f65f-4be4-b8fc-6fae897b67cf" providerId="ADAL" clId="{DFD2FE6A-D682-40B0-B78D-9BC124442201}" dt="2023-06-20T12:13:25.472" v="289" actId="478"/>
          <ac:picMkLst>
            <pc:docMk/>
            <pc:sldMk cId="3521037030" sldId="298"/>
            <ac:picMk id="17" creationId="{9D6344BD-06F3-44C1-A6E5-09290756D42F}"/>
          </ac:picMkLst>
        </pc:picChg>
      </pc:sldChg>
      <pc:sldChg chg="addSp delSp modSp mod">
        <pc:chgData name="kb980723@sju.ac.kr" userId="142a4539-f65f-4be4-b8fc-6fae897b67cf" providerId="ADAL" clId="{DFD2FE6A-D682-40B0-B78D-9BC124442201}" dt="2023-06-20T12:16:15.335" v="327" actId="1076"/>
        <pc:sldMkLst>
          <pc:docMk/>
          <pc:sldMk cId="4271704563" sldId="299"/>
        </pc:sldMkLst>
        <pc:spChg chg="del">
          <ac:chgData name="kb980723@sju.ac.kr" userId="142a4539-f65f-4be4-b8fc-6fae897b67cf" providerId="ADAL" clId="{DFD2FE6A-D682-40B0-B78D-9BC124442201}" dt="2023-06-20T12:03:40.400" v="252" actId="478"/>
          <ac:spMkLst>
            <pc:docMk/>
            <pc:sldMk cId="4271704563" sldId="299"/>
            <ac:spMk id="15" creationId="{BB388695-5A64-F945-A66F-46CA2F0D440A}"/>
          </ac:spMkLst>
        </pc:spChg>
        <pc:spChg chg="del">
          <ac:chgData name="kb980723@sju.ac.kr" userId="142a4539-f65f-4be4-b8fc-6fae897b67cf" providerId="ADAL" clId="{DFD2FE6A-D682-40B0-B78D-9BC124442201}" dt="2023-06-20T12:03:38.951" v="251" actId="478"/>
          <ac:spMkLst>
            <pc:docMk/>
            <pc:sldMk cId="4271704563" sldId="299"/>
            <ac:spMk id="19" creationId="{959FD567-69D2-95BF-4B7B-300A8616F0C6}"/>
          </ac:spMkLst>
        </pc:spChg>
        <pc:picChg chg="add del mod ord">
          <ac:chgData name="kb980723@sju.ac.kr" userId="142a4539-f65f-4be4-b8fc-6fae897b67cf" providerId="ADAL" clId="{DFD2FE6A-D682-40B0-B78D-9BC124442201}" dt="2023-06-20T12:16:09.339" v="323" actId="478"/>
          <ac:picMkLst>
            <pc:docMk/>
            <pc:sldMk cId="4271704563" sldId="299"/>
            <ac:picMk id="9" creationId="{E17DCEC7-D9FE-4EBB-9936-74E6BF39FF2C}"/>
          </ac:picMkLst>
        </pc:picChg>
        <pc:picChg chg="add mod">
          <ac:chgData name="kb980723@sju.ac.kr" userId="142a4539-f65f-4be4-b8fc-6fae897b67cf" providerId="ADAL" clId="{DFD2FE6A-D682-40B0-B78D-9BC124442201}" dt="2023-06-20T12:16:15.335" v="327" actId="1076"/>
          <ac:picMkLst>
            <pc:docMk/>
            <pc:sldMk cId="4271704563" sldId="299"/>
            <ac:picMk id="10" creationId="{30252912-C526-486A-9501-1CDDDE9BDDD3}"/>
          </ac:picMkLst>
        </pc:picChg>
        <pc:picChg chg="del">
          <ac:chgData name="kb980723@sju.ac.kr" userId="142a4539-f65f-4be4-b8fc-6fae897b67cf" providerId="ADAL" clId="{DFD2FE6A-D682-40B0-B78D-9BC124442201}" dt="2023-06-19T15:21:46.431" v="47" actId="478"/>
          <ac:picMkLst>
            <pc:docMk/>
            <pc:sldMk cId="4271704563" sldId="299"/>
            <ac:picMk id="11" creationId="{8EAD5AA7-DC52-BDF2-1DF2-29E458E6067A}"/>
          </ac:picMkLst>
        </pc:picChg>
        <pc:cxnChg chg="del">
          <ac:chgData name="kb980723@sju.ac.kr" userId="142a4539-f65f-4be4-b8fc-6fae897b67cf" providerId="ADAL" clId="{DFD2FE6A-D682-40B0-B78D-9BC124442201}" dt="2023-06-20T12:03:37.276" v="250" actId="478"/>
          <ac:cxnSpMkLst>
            <pc:docMk/>
            <pc:sldMk cId="4271704563" sldId="299"/>
            <ac:cxnSpMk id="16" creationId="{658B79A1-E7AB-A24A-199D-A2BA71A47A86}"/>
          </ac:cxnSpMkLst>
        </pc:cxnChg>
      </pc:sldChg>
      <pc:sldChg chg="addSp delSp modSp mod">
        <pc:chgData name="kb980723@sju.ac.kr" userId="142a4539-f65f-4be4-b8fc-6fae897b67cf" providerId="ADAL" clId="{DFD2FE6A-D682-40B0-B78D-9BC124442201}" dt="2023-06-20T12:17:09.860" v="356" actId="20577"/>
        <pc:sldMkLst>
          <pc:docMk/>
          <pc:sldMk cId="3367611670" sldId="300"/>
        </pc:sldMkLst>
        <pc:spChg chg="mod">
          <ac:chgData name="kb980723@sju.ac.kr" userId="142a4539-f65f-4be4-b8fc-6fae897b67cf" providerId="ADAL" clId="{DFD2FE6A-D682-40B0-B78D-9BC124442201}" dt="2023-06-20T12:17:09.860" v="356" actId="20577"/>
          <ac:spMkLst>
            <pc:docMk/>
            <pc:sldMk cId="3367611670" sldId="300"/>
            <ac:spMk id="8" creationId="{E76B1555-1A7E-F72E-5C8A-D36EDF44E122}"/>
          </ac:spMkLst>
        </pc:spChg>
        <pc:picChg chg="add del mod">
          <ac:chgData name="kb980723@sju.ac.kr" userId="142a4539-f65f-4be4-b8fc-6fae897b67cf" providerId="ADAL" clId="{DFD2FE6A-D682-40B0-B78D-9BC124442201}" dt="2023-06-20T12:16:35.174" v="328" actId="478"/>
          <ac:picMkLst>
            <pc:docMk/>
            <pc:sldMk cId="3367611670" sldId="300"/>
            <ac:picMk id="9" creationId="{13C0C357-1F0D-466A-B5F3-CCB1CDB024A5}"/>
          </ac:picMkLst>
        </pc:picChg>
        <pc:picChg chg="add mod">
          <ac:chgData name="kb980723@sju.ac.kr" userId="142a4539-f65f-4be4-b8fc-6fae897b67cf" providerId="ADAL" clId="{DFD2FE6A-D682-40B0-B78D-9BC124442201}" dt="2023-06-20T12:16:45.963" v="336" actId="1037"/>
          <ac:picMkLst>
            <pc:docMk/>
            <pc:sldMk cId="3367611670" sldId="300"/>
            <ac:picMk id="10" creationId="{56D57120-EBB5-48F7-A9F7-D4705A1A236A}"/>
          </ac:picMkLst>
        </pc:picChg>
        <pc:picChg chg="del">
          <ac:chgData name="kb980723@sju.ac.kr" userId="142a4539-f65f-4be4-b8fc-6fae897b67cf" providerId="ADAL" clId="{DFD2FE6A-D682-40B0-B78D-9BC124442201}" dt="2023-06-19T15:23:56.222" v="56" actId="478"/>
          <ac:picMkLst>
            <pc:docMk/>
            <pc:sldMk cId="3367611670" sldId="300"/>
            <ac:picMk id="11" creationId="{40F6747F-FCBE-4825-8629-2F389E535C34}"/>
          </ac:picMkLst>
        </pc:picChg>
      </pc:sldChg>
      <pc:sldChg chg="addSp delSp modSp mod">
        <pc:chgData name="kb980723@sju.ac.kr" userId="142a4539-f65f-4be4-b8fc-6fae897b67cf" providerId="ADAL" clId="{DFD2FE6A-D682-40B0-B78D-9BC124442201}" dt="2023-06-19T15:40:22.523" v="137" actId="1076"/>
        <pc:sldMkLst>
          <pc:docMk/>
          <pc:sldMk cId="2795849699" sldId="303"/>
        </pc:sldMkLst>
        <pc:spChg chg="del">
          <ac:chgData name="kb980723@sju.ac.kr" userId="142a4539-f65f-4be4-b8fc-6fae897b67cf" providerId="ADAL" clId="{DFD2FE6A-D682-40B0-B78D-9BC124442201}" dt="2023-06-19T15:39:47.529" v="83" actId="478"/>
          <ac:spMkLst>
            <pc:docMk/>
            <pc:sldMk cId="2795849699" sldId="303"/>
            <ac:spMk id="12" creationId="{7DFC16A2-9247-9B7F-74B8-D16D7A403D27}"/>
          </ac:spMkLst>
        </pc:spChg>
        <pc:spChg chg="add mod">
          <ac:chgData name="kb980723@sju.ac.kr" userId="142a4539-f65f-4be4-b8fc-6fae897b67cf" providerId="ADAL" clId="{DFD2FE6A-D682-40B0-B78D-9BC124442201}" dt="2023-06-19T15:39:51.133" v="84"/>
          <ac:spMkLst>
            <pc:docMk/>
            <pc:sldMk cId="2795849699" sldId="303"/>
            <ac:spMk id="15" creationId="{1269BB0D-B7B8-4C75-960B-F81BCC344B7E}"/>
          </ac:spMkLst>
        </pc:spChg>
        <pc:spChg chg="add mod">
          <ac:chgData name="kb980723@sju.ac.kr" userId="142a4539-f65f-4be4-b8fc-6fae897b67cf" providerId="ADAL" clId="{DFD2FE6A-D682-40B0-B78D-9BC124442201}" dt="2023-06-19T15:39:51.133" v="84"/>
          <ac:spMkLst>
            <pc:docMk/>
            <pc:sldMk cId="2795849699" sldId="303"/>
            <ac:spMk id="17" creationId="{F0BE4AFD-EB3C-498F-A2C4-159D4D2B6C3C}"/>
          </ac:spMkLst>
        </pc:spChg>
        <pc:spChg chg="add mod">
          <ac:chgData name="kb980723@sju.ac.kr" userId="142a4539-f65f-4be4-b8fc-6fae897b67cf" providerId="ADAL" clId="{DFD2FE6A-D682-40B0-B78D-9BC124442201}" dt="2023-06-19T15:40:04.952" v="128" actId="20577"/>
          <ac:spMkLst>
            <pc:docMk/>
            <pc:sldMk cId="2795849699" sldId="303"/>
            <ac:spMk id="18" creationId="{BCB13BD2-62BC-4B76-87F7-EFA4A3896DD1}"/>
          </ac:spMkLst>
        </pc:spChg>
        <pc:spChg chg="del">
          <ac:chgData name="kb980723@sju.ac.kr" userId="142a4539-f65f-4be4-b8fc-6fae897b67cf" providerId="ADAL" clId="{DFD2FE6A-D682-40B0-B78D-9BC124442201}" dt="2023-06-19T15:39:47.529" v="83" actId="478"/>
          <ac:spMkLst>
            <pc:docMk/>
            <pc:sldMk cId="2795849699" sldId="303"/>
            <ac:spMk id="20" creationId="{9570D7E6-49D0-F4E4-A846-C7DDAC35B674}"/>
          </ac:spMkLst>
        </pc:spChg>
        <pc:spChg chg="del">
          <ac:chgData name="kb980723@sju.ac.kr" userId="142a4539-f65f-4be4-b8fc-6fae897b67cf" providerId="ADAL" clId="{DFD2FE6A-D682-40B0-B78D-9BC124442201}" dt="2023-06-19T15:39:47.529" v="83" actId="478"/>
          <ac:spMkLst>
            <pc:docMk/>
            <pc:sldMk cId="2795849699" sldId="303"/>
            <ac:spMk id="25" creationId="{3CD09E68-FE84-0FB8-AD19-8D57008A9B15}"/>
          </ac:spMkLst>
        </pc:spChg>
        <pc:spChg chg="del">
          <ac:chgData name="kb980723@sju.ac.kr" userId="142a4539-f65f-4be4-b8fc-6fae897b67cf" providerId="ADAL" clId="{DFD2FE6A-D682-40B0-B78D-9BC124442201}" dt="2023-06-19T15:39:47.529" v="83" actId="478"/>
          <ac:spMkLst>
            <pc:docMk/>
            <pc:sldMk cId="2795849699" sldId="303"/>
            <ac:spMk id="34" creationId="{4C32D3F1-EA1D-9A05-8CB6-E5351B36EF0A}"/>
          </ac:spMkLst>
        </pc:spChg>
        <pc:spChg chg="del">
          <ac:chgData name="kb980723@sju.ac.kr" userId="142a4539-f65f-4be4-b8fc-6fae897b67cf" providerId="ADAL" clId="{DFD2FE6A-D682-40B0-B78D-9BC124442201}" dt="2023-06-19T15:39:47.529" v="83" actId="478"/>
          <ac:spMkLst>
            <pc:docMk/>
            <pc:sldMk cId="2795849699" sldId="303"/>
            <ac:spMk id="37" creationId="{3AABBDD1-ED2E-330B-F4AA-F56569E13174}"/>
          </ac:spMkLst>
        </pc:spChg>
        <pc:spChg chg="del">
          <ac:chgData name="kb980723@sju.ac.kr" userId="142a4539-f65f-4be4-b8fc-6fae897b67cf" providerId="ADAL" clId="{DFD2FE6A-D682-40B0-B78D-9BC124442201}" dt="2023-06-19T15:39:47.529" v="83" actId="478"/>
          <ac:spMkLst>
            <pc:docMk/>
            <pc:sldMk cId="2795849699" sldId="303"/>
            <ac:spMk id="41" creationId="{EE3553F5-485D-47BC-C6EA-5D27474635EC}"/>
          </ac:spMkLst>
        </pc:spChg>
        <pc:picChg chg="add mod ord">
          <ac:chgData name="kb980723@sju.ac.kr" userId="142a4539-f65f-4be4-b8fc-6fae897b67cf" providerId="ADAL" clId="{DFD2FE6A-D682-40B0-B78D-9BC124442201}" dt="2023-06-19T15:40:22.523" v="137" actId="1076"/>
          <ac:picMkLst>
            <pc:docMk/>
            <pc:sldMk cId="2795849699" sldId="303"/>
            <ac:picMk id="4" creationId="{683575B9-324F-4602-9B10-524663AA15F8}"/>
          </ac:picMkLst>
        </pc:picChg>
        <pc:picChg chg="del">
          <ac:chgData name="kb980723@sju.ac.kr" userId="142a4539-f65f-4be4-b8fc-6fae897b67cf" providerId="ADAL" clId="{DFD2FE6A-D682-40B0-B78D-9BC124442201}" dt="2023-06-19T15:39:47.529" v="83" actId="478"/>
          <ac:picMkLst>
            <pc:docMk/>
            <pc:sldMk cId="2795849699" sldId="303"/>
            <ac:picMk id="10" creationId="{21E92BC2-F9F1-FA60-6577-7330D2288DB2}"/>
          </ac:picMkLst>
        </pc:picChg>
        <pc:picChg chg="add del mod">
          <ac:chgData name="kb980723@sju.ac.kr" userId="142a4539-f65f-4be4-b8fc-6fae897b67cf" providerId="ADAL" clId="{DFD2FE6A-D682-40B0-B78D-9BC124442201}" dt="2023-06-19T15:40:07.533" v="129" actId="478"/>
          <ac:picMkLst>
            <pc:docMk/>
            <pc:sldMk cId="2795849699" sldId="303"/>
            <ac:picMk id="16" creationId="{8711A6B4-2DA7-459A-BDC2-D9785CBF75F9}"/>
          </ac:picMkLst>
        </pc:picChg>
        <pc:picChg chg="del">
          <ac:chgData name="kb980723@sju.ac.kr" userId="142a4539-f65f-4be4-b8fc-6fae897b67cf" providerId="ADAL" clId="{DFD2FE6A-D682-40B0-B78D-9BC124442201}" dt="2023-06-19T15:39:47.529" v="83" actId="478"/>
          <ac:picMkLst>
            <pc:docMk/>
            <pc:sldMk cId="2795849699" sldId="303"/>
            <ac:picMk id="30" creationId="{5E952A3C-B710-9E80-E5E3-64086BC1F84F}"/>
          </ac:picMkLst>
        </pc:picChg>
      </pc:sldChg>
      <pc:sldChg chg="addSp delSp modSp mod">
        <pc:chgData name="kb980723@sju.ac.kr" userId="142a4539-f65f-4be4-b8fc-6fae897b67cf" providerId="ADAL" clId="{DFD2FE6A-D682-40B0-B78D-9BC124442201}" dt="2023-06-20T12:12:13.415" v="281" actId="1076"/>
        <pc:sldMkLst>
          <pc:docMk/>
          <pc:sldMk cId="3074336320" sldId="304"/>
        </pc:sldMkLst>
        <pc:picChg chg="add del mod">
          <ac:chgData name="kb980723@sju.ac.kr" userId="142a4539-f65f-4be4-b8fc-6fae897b67cf" providerId="ADAL" clId="{DFD2FE6A-D682-40B0-B78D-9BC124442201}" dt="2023-06-20T12:12:04.055" v="275" actId="478"/>
          <ac:picMkLst>
            <pc:docMk/>
            <pc:sldMk cId="3074336320" sldId="304"/>
            <ac:picMk id="7" creationId="{A3F168E6-794A-4B8D-9F34-707A8C893E6E}"/>
          </ac:picMkLst>
        </pc:picChg>
        <pc:picChg chg="add mod">
          <ac:chgData name="kb980723@sju.ac.kr" userId="142a4539-f65f-4be4-b8fc-6fae897b67cf" providerId="ADAL" clId="{DFD2FE6A-D682-40B0-B78D-9BC124442201}" dt="2023-06-20T12:12:13.415" v="281" actId="1076"/>
          <ac:picMkLst>
            <pc:docMk/>
            <pc:sldMk cId="3074336320" sldId="304"/>
            <ac:picMk id="10" creationId="{B9956E37-968A-44FA-9407-2B21AC81C2E3}"/>
          </ac:picMkLst>
        </pc:picChg>
        <pc:picChg chg="del">
          <ac:chgData name="kb980723@sju.ac.kr" userId="142a4539-f65f-4be4-b8fc-6fae897b67cf" providerId="ADAL" clId="{DFD2FE6A-D682-40B0-B78D-9BC124442201}" dt="2023-06-19T15:01:41.987" v="5" actId="478"/>
          <ac:picMkLst>
            <pc:docMk/>
            <pc:sldMk cId="3074336320" sldId="304"/>
            <ac:picMk id="13" creationId="{C675E43E-DAD3-1850-DA71-840C61A4681A}"/>
          </ac:picMkLst>
        </pc:picChg>
      </pc:sldChg>
      <pc:sldChg chg="addSp delSp modSp mod">
        <pc:chgData name="kb980723@sju.ac.kr" userId="142a4539-f65f-4be4-b8fc-6fae897b67cf" providerId="ADAL" clId="{DFD2FE6A-D682-40B0-B78D-9BC124442201}" dt="2023-06-20T12:15:31.013" v="322" actId="1036"/>
        <pc:sldMkLst>
          <pc:docMk/>
          <pc:sldMk cId="3659049357" sldId="306"/>
        </pc:sldMkLst>
        <pc:spChg chg="mod">
          <ac:chgData name="kb980723@sju.ac.kr" userId="142a4539-f65f-4be4-b8fc-6fae897b67cf" providerId="ADAL" clId="{DFD2FE6A-D682-40B0-B78D-9BC124442201}" dt="2023-06-19T15:28:00.946" v="77" actId="14100"/>
          <ac:spMkLst>
            <pc:docMk/>
            <pc:sldMk cId="3659049357" sldId="306"/>
            <ac:spMk id="10" creationId="{F3CF44F3-8827-0294-9F06-BC804383A4E0}"/>
          </ac:spMkLst>
        </pc:spChg>
        <pc:picChg chg="add mod">
          <ac:chgData name="kb980723@sju.ac.kr" userId="142a4539-f65f-4be4-b8fc-6fae897b67cf" providerId="ADAL" clId="{DFD2FE6A-D682-40B0-B78D-9BC124442201}" dt="2023-06-20T12:14:48.021" v="311" actId="1076"/>
          <ac:picMkLst>
            <pc:docMk/>
            <pc:sldMk cId="3659049357" sldId="306"/>
            <ac:picMk id="4" creationId="{7030DA03-1E17-4938-B0CF-318C1B337C41}"/>
          </ac:picMkLst>
        </pc:picChg>
        <pc:picChg chg="del">
          <ac:chgData name="kb980723@sju.ac.kr" userId="142a4539-f65f-4be4-b8fc-6fae897b67cf" providerId="ADAL" clId="{DFD2FE6A-D682-40B0-B78D-9BC124442201}" dt="2023-06-19T15:16:41.487" v="41" actId="478"/>
          <ac:picMkLst>
            <pc:docMk/>
            <pc:sldMk cId="3659049357" sldId="306"/>
            <ac:picMk id="4" creationId="{B11BEA57-1987-613E-9F7F-81F9927EE352}"/>
          </ac:picMkLst>
        </pc:picChg>
        <pc:picChg chg="add del mod">
          <ac:chgData name="kb980723@sju.ac.kr" userId="142a4539-f65f-4be4-b8fc-6fae897b67cf" providerId="ADAL" clId="{DFD2FE6A-D682-40B0-B78D-9BC124442201}" dt="2023-06-20T12:14:21.571" v="307" actId="478"/>
          <ac:picMkLst>
            <pc:docMk/>
            <pc:sldMk cId="3659049357" sldId="306"/>
            <ac:picMk id="7" creationId="{F6AFE850-A20F-40F2-AD11-658B28D20EFF}"/>
          </ac:picMkLst>
        </pc:picChg>
        <pc:picChg chg="del">
          <ac:chgData name="kb980723@sju.ac.kr" userId="142a4539-f65f-4be4-b8fc-6fae897b67cf" providerId="ADAL" clId="{DFD2FE6A-D682-40B0-B78D-9BC124442201}" dt="2023-06-19T15:26:28.555" v="70" actId="478"/>
          <ac:picMkLst>
            <pc:docMk/>
            <pc:sldMk cId="3659049357" sldId="306"/>
            <ac:picMk id="9" creationId="{08B0CE9F-2D57-E296-B645-41AD2F75EDAC}"/>
          </ac:picMkLst>
        </pc:picChg>
        <pc:picChg chg="add mod">
          <ac:chgData name="kb980723@sju.ac.kr" userId="142a4539-f65f-4be4-b8fc-6fae897b67cf" providerId="ADAL" clId="{DFD2FE6A-D682-40B0-B78D-9BC124442201}" dt="2023-06-20T12:15:31.013" v="322" actId="1036"/>
          <ac:picMkLst>
            <pc:docMk/>
            <pc:sldMk cId="3659049357" sldId="306"/>
            <ac:picMk id="9" creationId="{84F9D21A-644B-4147-9021-F8FBCE8765A5}"/>
          </ac:picMkLst>
        </pc:picChg>
        <pc:picChg chg="add del mod">
          <ac:chgData name="kb980723@sju.ac.kr" userId="142a4539-f65f-4be4-b8fc-6fae897b67cf" providerId="ADAL" clId="{DFD2FE6A-D682-40B0-B78D-9BC124442201}" dt="2023-06-20T12:14:51.610" v="312" actId="478"/>
          <ac:picMkLst>
            <pc:docMk/>
            <pc:sldMk cId="3659049357" sldId="306"/>
            <ac:picMk id="15" creationId="{72EE5095-58A7-4C9C-BB82-A65BDF9215E9}"/>
          </ac:picMkLst>
        </pc:picChg>
      </pc:sldChg>
      <pc:sldChg chg="modSp mod">
        <pc:chgData name="kb980723@sju.ac.kr" userId="142a4539-f65f-4be4-b8fc-6fae897b67cf" providerId="ADAL" clId="{DFD2FE6A-D682-40B0-B78D-9BC124442201}" dt="2023-06-19T15:04:46.382" v="16" actId="1076"/>
        <pc:sldMkLst>
          <pc:docMk/>
          <pc:sldMk cId="380794136" sldId="307"/>
        </pc:sldMkLst>
        <pc:picChg chg="mod">
          <ac:chgData name="kb980723@sju.ac.kr" userId="142a4539-f65f-4be4-b8fc-6fae897b67cf" providerId="ADAL" clId="{DFD2FE6A-D682-40B0-B78D-9BC124442201}" dt="2023-06-19T15:04:46.382" v="16" actId="1076"/>
          <ac:picMkLst>
            <pc:docMk/>
            <pc:sldMk cId="380794136" sldId="307"/>
            <ac:picMk id="14" creationId="{A1787F8D-7E8E-282D-1D69-B3624FA5AC37}"/>
          </ac:picMkLst>
        </pc:picChg>
      </pc:sldChg>
      <pc:sldChg chg="delSp del mod">
        <pc:chgData name="kb980723@sju.ac.kr" userId="142a4539-f65f-4be4-b8fc-6fae897b67cf" providerId="ADAL" clId="{DFD2FE6A-D682-40B0-B78D-9BC124442201}" dt="2023-06-20T12:08:00.090" v="256" actId="47"/>
        <pc:sldMkLst>
          <pc:docMk/>
          <pc:sldMk cId="3083764261" sldId="309"/>
        </pc:sldMkLst>
        <pc:spChg chg="del">
          <ac:chgData name="kb980723@sju.ac.kr" userId="142a4539-f65f-4be4-b8fc-6fae897b67cf" providerId="ADAL" clId="{DFD2FE6A-D682-40B0-B78D-9BC124442201}" dt="2023-06-20T12:04:13.357" v="255" actId="478"/>
          <ac:spMkLst>
            <pc:docMk/>
            <pc:sldMk cId="3083764261" sldId="309"/>
            <ac:spMk id="26" creationId="{78E3D7A5-B970-8CAC-D5ED-25A68E977A47}"/>
          </ac:spMkLst>
        </pc:spChg>
        <pc:spChg chg="del">
          <ac:chgData name="kb980723@sju.ac.kr" userId="142a4539-f65f-4be4-b8fc-6fae897b67cf" providerId="ADAL" clId="{DFD2FE6A-D682-40B0-B78D-9BC124442201}" dt="2023-06-20T12:04:11.539" v="254" actId="478"/>
          <ac:spMkLst>
            <pc:docMk/>
            <pc:sldMk cId="3083764261" sldId="309"/>
            <ac:spMk id="28" creationId="{CFF56000-6159-21A3-7517-85AADDF179A9}"/>
          </ac:spMkLst>
        </pc:spChg>
        <pc:cxnChg chg="del">
          <ac:chgData name="kb980723@sju.ac.kr" userId="142a4539-f65f-4be4-b8fc-6fae897b67cf" providerId="ADAL" clId="{DFD2FE6A-D682-40B0-B78D-9BC124442201}" dt="2023-06-20T12:04:10.219" v="253" actId="478"/>
          <ac:cxnSpMkLst>
            <pc:docMk/>
            <pc:sldMk cId="3083764261" sldId="309"/>
            <ac:cxnSpMk id="27" creationId="{6EE4A4A2-020B-CF66-90F4-C23117739915}"/>
          </ac:cxnSpMkLst>
        </pc:cxnChg>
      </pc:sldChg>
      <pc:sldChg chg="modSp mod">
        <pc:chgData name="kb980723@sju.ac.kr" userId="142a4539-f65f-4be4-b8fc-6fae897b67cf" providerId="ADAL" clId="{DFD2FE6A-D682-40B0-B78D-9BC124442201}" dt="2023-06-19T13:05:59.533" v="2" actId="14100"/>
        <pc:sldMkLst>
          <pc:docMk/>
          <pc:sldMk cId="4105093041" sldId="312"/>
        </pc:sldMkLst>
        <pc:spChg chg="mod">
          <ac:chgData name="kb980723@sju.ac.kr" userId="142a4539-f65f-4be4-b8fc-6fae897b67cf" providerId="ADAL" clId="{DFD2FE6A-D682-40B0-B78D-9BC124442201}" dt="2023-06-19T13:05:59.533" v="2" actId="14100"/>
          <ac:spMkLst>
            <pc:docMk/>
            <pc:sldMk cId="4105093041" sldId="312"/>
            <ac:spMk id="7" creationId="{A6D999A1-468C-9717-EDE1-AC10BA57DB2C}"/>
          </ac:spMkLst>
        </pc:spChg>
      </pc:sldChg>
      <pc:sldChg chg="modSp mod">
        <pc:chgData name="kb980723@sju.ac.kr" userId="142a4539-f65f-4be4-b8fc-6fae897b67cf" providerId="ADAL" clId="{DFD2FE6A-D682-40B0-B78D-9BC124442201}" dt="2023-06-19T17:27:45.145" v="243" actId="20577"/>
        <pc:sldMkLst>
          <pc:docMk/>
          <pc:sldMk cId="2123207572" sldId="313"/>
        </pc:sldMkLst>
        <pc:spChg chg="mod">
          <ac:chgData name="kb980723@sju.ac.kr" userId="142a4539-f65f-4be4-b8fc-6fae897b67cf" providerId="ADAL" clId="{DFD2FE6A-D682-40B0-B78D-9BC124442201}" dt="2023-06-19T17:27:45.145" v="243" actId="20577"/>
          <ac:spMkLst>
            <pc:docMk/>
            <pc:sldMk cId="2123207572" sldId="313"/>
            <ac:spMk id="16" creationId="{A69DE113-79B0-7B07-875C-D2FAFE5C65F4}"/>
          </ac:spMkLst>
        </pc:spChg>
      </pc:sldChg>
    </pc:docChg>
  </pc:docChgLst>
  <pc:docChgLst>
    <pc:chgData name="김기현" userId="142a4539-f65f-4be4-b8fc-6fae897b67cf" providerId="ADAL" clId="{19768437-B1DF-41A9-9022-8E3E9D856088}"/>
    <pc:docChg chg="undo custSel addSld delSld modSld sldOrd">
      <pc:chgData name="김기현" userId="142a4539-f65f-4be4-b8fc-6fae897b67cf" providerId="ADAL" clId="{19768437-B1DF-41A9-9022-8E3E9D856088}" dt="2023-06-21T11:04:03.616" v="1495" actId="14100"/>
      <pc:docMkLst>
        <pc:docMk/>
      </pc:docMkLst>
      <pc:sldChg chg="modSp mod">
        <pc:chgData name="김기현" userId="142a4539-f65f-4be4-b8fc-6fae897b67cf" providerId="ADAL" clId="{19768437-B1DF-41A9-9022-8E3E9D856088}" dt="2023-06-21T08:23:47.102" v="43" actId="20577"/>
        <pc:sldMkLst>
          <pc:docMk/>
          <pc:sldMk cId="3929628333" sldId="271"/>
        </pc:sldMkLst>
        <pc:spChg chg="mod">
          <ac:chgData name="김기현" userId="142a4539-f65f-4be4-b8fc-6fae897b67cf" providerId="ADAL" clId="{19768437-B1DF-41A9-9022-8E3E9D856088}" dt="2023-06-21T08:23:42.794" v="42" actId="20577"/>
          <ac:spMkLst>
            <pc:docMk/>
            <pc:sldMk cId="3929628333" sldId="271"/>
            <ac:spMk id="5" creationId="{B6956878-ABEC-AF9A-D2CE-3CA826B6E387}"/>
          </ac:spMkLst>
        </pc:spChg>
        <pc:spChg chg="mod">
          <ac:chgData name="김기현" userId="142a4539-f65f-4be4-b8fc-6fae897b67cf" providerId="ADAL" clId="{19768437-B1DF-41A9-9022-8E3E9D856088}" dt="2023-06-21T08:23:47.102" v="43" actId="20577"/>
          <ac:spMkLst>
            <pc:docMk/>
            <pc:sldMk cId="3929628333" sldId="271"/>
            <ac:spMk id="6" creationId="{B1BEB93D-E860-DD72-63D2-BA2ACD126D65}"/>
          </ac:spMkLst>
        </pc:spChg>
      </pc:sldChg>
      <pc:sldChg chg="del">
        <pc:chgData name="김기현" userId="142a4539-f65f-4be4-b8fc-6fae897b67cf" providerId="ADAL" clId="{19768437-B1DF-41A9-9022-8E3E9D856088}" dt="2023-06-21T08:23:58.082" v="45" actId="47"/>
        <pc:sldMkLst>
          <pc:docMk/>
          <pc:sldMk cId="4207314371" sldId="272"/>
        </pc:sldMkLst>
      </pc:sldChg>
      <pc:sldChg chg="del">
        <pc:chgData name="김기현" userId="142a4539-f65f-4be4-b8fc-6fae897b67cf" providerId="ADAL" clId="{19768437-B1DF-41A9-9022-8E3E9D856088}" dt="2023-06-21T08:23:56.168" v="44" actId="47"/>
        <pc:sldMkLst>
          <pc:docMk/>
          <pc:sldMk cId="1867445370" sldId="273"/>
        </pc:sldMkLst>
      </pc:sldChg>
      <pc:sldChg chg="del">
        <pc:chgData name="김기현" userId="142a4539-f65f-4be4-b8fc-6fae897b67cf" providerId="ADAL" clId="{19768437-B1DF-41A9-9022-8E3E9D856088}" dt="2023-06-21T08:26:39.570" v="46" actId="47"/>
        <pc:sldMkLst>
          <pc:docMk/>
          <pc:sldMk cId="484164959" sldId="279"/>
        </pc:sldMkLst>
      </pc:sldChg>
      <pc:sldChg chg="del">
        <pc:chgData name="김기현" userId="142a4539-f65f-4be4-b8fc-6fae897b67cf" providerId="ADAL" clId="{19768437-B1DF-41A9-9022-8E3E9D856088}" dt="2023-06-21T08:26:45.568" v="53" actId="47"/>
        <pc:sldMkLst>
          <pc:docMk/>
          <pc:sldMk cId="3984252838" sldId="283"/>
        </pc:sldMkLst>
      </pc:sldChg>
      <pc:sldChg chg="del">
        <pc:chgData name="김기현" userId="142a4539-f65f-4be4-b8fc-6fae897b67cf" providerId="ADAL" clId="{19768437-B1DF-41A9-9022-8E3E9D856088}" dt="2023-06-21T08:26:40.946" v="47" actId="47"/>
        <pc:sldMkLst>
          <pc:docMk/>
          <pc:sldMk cId="1390574883" sldId="293"/>
        </pc:sldMkLst>
      </pc:sldChg>
      <pc:sldChg chg="del">
        <pc:chgData name="김기현" userId="142a4539-f65f-4be4-b8fc-6fae897b67cf" providerId="ADAL" clId="{19768437-B1DF-41A9-9022-8E3E9D856088}" dt="2023-06-21T08:26:44.678" v="50" actId="47"/>
        <pc:sldMkLst>
          <pc:docMk/>
          <pc:sldMk cId="3128687264" sldId="294"/>
        </pc:sldMkLst>
      </pc:sldChg>
      <pc:sldChg chg="del">
        <pc:chgData name="김기현" userId="142a4539-f65f-4be4-b8fc-6fae897b67cf" providerId="ADAL" clId="{19768437-B1DF-41A9-9022-8E3E9D856088}" dt="2023-06-21T08:26:46.450" v="54" actId="47"/>
        <pc:sldMkLst>
          <pc:docMk/>
          <pc:sldMk cId="3551274619" sldId="295"/>
        </pc:sldMkLst>
      </pc:sldChg>
      <pc:sldChg chg="del">
        <pc:chgData name="김기현" userId="142a4539-f65f-4be4-b8fc-6fae897b67cf" providerId="ADAL" clId="{19768437-B1DF-41A9-9022-8E3E9D856088}" dt="2023-06-21T08:26:46.732" v="55" actId="47"/>
        <pc:sldMkLst>
          <pc:docMk/>
          <pc:sldMk cId="3521037030" sldId="298"/>
        </pc:sldMkLst>
      </pc:sldChg>
      <pc:sldChg chg="del">
        <pc:chgData name="김기현" userId="142a4539-f65f-4be4-b8fc-6fae897b67cf" providerId="ADAL" clId="{19768437-B1DF-41A9-9022-8E3E9D856088}" dt="2023-06-21T08:26:47.304" v="57" actId="47"/>
        <pc:sldMkLst>
          <pc:docMk/>
          <pc:sldMk cId="4271704563" sldId="299"/>
        </pc:sldMkLst>
      </pc:sldChg>
      <pc:sldChg chg="del">
        <pc:chgData name="김기현" userId="142a4539-f65f-4be4-b8fc-6fae897b67cf" providerId="ADAL" clId="{19768437-B1DF-41A9-9022-8E3E9D856088}" dt="2023-06-21T08:26:47.521" v="58" actId="47"/>
        <pc:sldMkLst>
          <pc:docMk/>
          <pc:sldMk cId="3367611670" sldId="300"/>
        </pc:sldMkLst>
      </pc:sldChg>
      <pc:sldChg chg="add del">
        <pc:chgData name="김기현" userId="142a4539-f65f-4be4-b8fc-6fae897b67cf" providerId="ADAL" clId="{19768437-B1DF-41A9-9022-8E3E9D856088}" dt="2023-06-21T08:26:50.743" v="61" actId="47"/>
        <pc:sldMkLst>
          <pc:docMk/>
          <pc:sldMk cId="2839244205" sldId="302"/>
        </pc:sldMkLst>
      </pc:sldChg>
      <pc:sldChg chg="del">
        <pc:chgData name="김기현" userId="142a4539-f65f-4be4-b8fc-6fae897b67cf" providerId="ADAL" clId="{19768437-B1DF-41A9-9022-8E3E9D856088}" dt="2023-06-21T08:26:47.999" v="59" actId="47"/>
        <pc:sldMkLst>
          <pc:docMk/>
          <pc:sldMk cId="2795849699" sldId="303"/>
        </pc:sldMkLst>
      </pc:sldChg>
      <pc:sldChg chg="del">
        <pc:chgData name="김기현" userId="142a4539-f65f-4be4-b8fc-6fae897b67cf" providerId="ADAL" clId="{19768437-B1DF-41A9-9022-8E3E9D856088}" dt="2023-06-21T08:26:45.284" v="52" actId="47"/>
        <pc:sldMkLst>
          <pc:docMk/>
          <pc:sldMk cId="3074336320" sldId="304"/>
        </pc:sldMkLst>
      </pc:sldChg>
      <pc:sldChg chg="del">
        <pc:chgData name="김기현" userId="142a4539-f65f-4be4-b8fc-6fae897b67cf" providerId="ADAL" clId="{19768437-B1DF-41A9-9022-8E3E9D856088}" dt="2023-06-21T08:26:47.041" v="56" actId="47"/>
        <pc:sldMkLst>
          <pc:docMk/>
          <pc:sldMk cId="3659049357" sldId="306"/>
        </pc:sldMkLst>
      </pc:sldChg>
      <pc:sldChg chg="del">
        <pc:chgData name="김기현" userId="142a4539-f65f-4be4-b8fc-6fae897b67cf" providerId="ADAL" clId="{19768437-B1DF-41A9-9022-8E3E9D856088}" dt="2023-06-21T08:26:44.036" v="48" actId="47"/>
        <pc:sldMkLst>
          <pc:docMk/>
          <pc:sldMk cId="380794136" sldId="307"/>
        </pc:sldMkLst>
      </pc:sldChg>
      <pc:sldChg chg="del">
        <pc:chgData name="김기현" userId="142a4539-f65f-4be4-b8fc-6fae897b67cf" providerId="ADAL" clId="{19768437-B1DF-41A9-9022-8E3E9D856088}" dt="2023-06-21T08:26:44.324" v="49" actId="47"/>
        <pc:sldMkLst>
          <pc:docMk/>
          <pc:sldMk cId="669832520" sldId="308"/>
        </pc:sldMkLst>
      </pc:sldChg>
      <pc:sldChg chg="del">
        <pc:chgData name="김기현" userId="142a4539-f65f-4be4-b8fc-6fae897b67cf" providerId="ADAL" clId="{19768437-B1DF-41A9-9022-8E3E9D856088}" dt="2023-06-21T08:26:44.983" v="51" actId="47"/>
        <pc:sldMkLst>
          <pc:docMk/>
          <pc:sldMk cId="2213079315" sldId="310"/>
        </pc:sldMkLst>
      </pc:sldChg>
      <pc:sldChg chg="addSp delSp modSp mod">
        <pc:chgData name="김기현" userId="142a4539-f65f-4be4-b8fc-6fae897b67cf" providerId="ADAL" clId="{19768437-B1DF-41A9-9022-8E3E9D856088}" dt="2023-06-21T11:04:03.616" v="1495" actId="14100"/>
        <pc:sldMkLst>
          <pc:docMk/>
          <pc:sldMk cId="1339907255" sldId="311"/>
        </pc:sldMkLst>
        <pc:spChg chg="add del mod">
          <ac:chgData name="김기현" userId="142a4539-f65f-4be4-b8fc-6fae897b67cf" providerId="ADAL" clId="{19768437-B1DF-41A9-9022-8E3E9D856088}" dt="2023-06-21T10:51:23.213" v="1078"/>
          <ac:spMkLst>
            <pc:docMk/>
            <pc:sldMk cId="1339907255" sldId="311"/>
            <ac:spMk id="2" creationId="{2919D5FC-AAB9-71AC-031E-CBF7861A147E}"/>
          </ac:spMkLst>
        </pc:spChg>
        <pc:spChg chg="add mod">
          <ac:chgData name="김기현" userId="142a4539-f65f-4be4-b8fc-6fae897b67cf" providerId="ADAL" clId="{19768437-B1DF-41A9-9022-8E3E9D856088}" dt="2023-06-21T10:56:44.207" v="1244" actId="14100"/>
          <ac:spMkLst>
            <pc:docMk/>
            <pc:sldMk cId="1339907255" sldId="311"/>
            <ac:spMk id="4" creationId="{6AC3C505-6302-31B2-7534-BB9158D10AF5}"/>
          </ac:spMkLst>
        </pc:spChg>
        <pc:spChg chg="mod">
          <ac:chgData name="김기현" userId="142a4539-f65f-4be4-b8fc-6fae897b67cf" providerId="ADAL" clId="{19768437-B1DF-41A9-9022-8E3E9D856088}" dt="2023-06-21T10:40:39.597" v="787"/>
          <ac:spMkLst>
            <pc:docMk/>
            <pc:sldMk cId="1339907255" sldId="311"/>
            <ac:spMk id="5" creationId="{3251639B-29EB-6E9D-733B-6F917838F571}"/>
          </ac:spMkLst>
        </pc:spChg>
        <pc:spChg chg="add mod">
          <ac:chgData name="김기현" userId="142a4539-f65f-4be4-b8fc-6fae897b67cf" providerId="ADAL" clId="{19768437-B1DF-41A9-9022-8E3E9D856088}" dt="2023-06-21T10:59:22.144" v="1281"/>
          <ac:spMkLst>
            <pc:docMk/>
            <pc:sldMk cId="1339907255" sldId="311"/>
            <ac:spMk id="7" creationId="{483DFAEF-C0AE-17C3-E361-4889DFC77BC1}"/>
          </ac:spMkLst>
        </pc:spChg>
        <pc:spChg chg="add mod">
          <ac:chgData name="김기현" userId="142a4539-f65f-4be4-b8fc-6fae897b67cf" providerId="ADAL" clId="{19768437-B1DF-41A9-9022-8E3E9D856088}" dt="2023-06-21T11:01:02.766" v="1400"/>
          <ac:spMkLst>
            <pc:docMk/>
            <pc:sldMk cId="1339907255" sldId="311"/>
            <ac:spMk id="9" creationId="{02161349-6D6D-028D-DF98-2ABCD38DB8AA}"/>
          </ac:spMkLst>
        </pc:spChg>
        <pc:spChg chg="add mod">
          <ac:chgData name="김기현" userId="142a4539-f65f-4be4-b8fc-6fae897b67cf" providerId="ADAL" clId="{19768437-B1DF-41A9-9022-8E3E9D856088}" dt="2023-06-21T11:04:03.616" v="1495" actId="14100"/>
          <ac:spMkLst>
            <pc:docMk/>
            <pc:sldMk cId="1339907255" sldId="311"/>
            <ac:spMk id="10" creationId="{8873E9B4-C11D-0FE1-2194-60775E4ABC47}"/>
          </ac:spMkLst>
        </pc:spChg>
        <pc:spChg chg="del mod">
          <ac:chgData name="김기현" userId="142a4539-f65f-4be4-b8fc-6fae897b67cf" providerId="ADAL" clId="{19768437-B1DF-41A9-9022-8E3E9D856088}" dt="2023-06-21T10:40:42.504" v="788" actId="478"/>
          <ac:spMkLst>
            <pc:docMk/>
            <pc:sldMk cId="1339907255" sldId="311"/>
            <ac:spMk id="12" creationId="{9FC78C5D-635F-D291-143E-E1DEFD1B7300}"/>
          </ac:spMkLst>
        </pc:spChg>
        <pc:spChg chg="mod">
          <ac:chgData name="김기현" userId="142a4539-f65f-4be4-b8fc-6fae897b67cf" providerId="ADAL" clId="{19768437-B1DF-41A9-9022-8E3E9D856088}" dt="2023-06-21T10:50:16.390" v="1071" actId="20577"/>
          <ac:spMkLst>
            <pc:docMk/>
            <pc:sldMk cId="1339907255" sldId="311"/>
            <ac:spMk id="35" creationId="{79C8CA25-04D7-213B-388F-0B4E233A271C}"/>
          </ac:spMkLst>
        </pc:spChg>
        <pc:spChg chg="del">
          <ac:chgData name="김기현" userId="142a4539-f65f-4be4-b8fc-6fae897b67cf" providerId="ADAL" clId="{19768437-B1DF-41A9-9022-8E3E9D856088}" dt="2023-06-21T09:31:03.825" v="752" actId="478"/>
          <ac:spMkLst>
            <pc:docMk/>
            <pc:sldMk cId="1339907255" sldId="311"/>
            <ac:spMk id="36" creationId="{BBD47E74-F221-DBCD-5BD9-1C5164F4223E}"/>
          </ac:spMkLst>
        </pc:spChg>
        <pc:spChg chg="del">
          <ac:chgData name="김기현" userId="142a4539-f65f-4be4-b8fc-6fae897b67cf" providerId="ADAL" clId="{19768437-B1DF-41A9-9022-8E3E9D856088}" dt="2023-06-21T09:31:03.825" v="752" actId="478"/>
          <ac:spMkLst>
            <pc:docMk/>
            <pc:sldMk cId="1339907255" sldId="311"/>
            <ac:spMk id="37" creationId="{1FB800D7-06FB-B421-A891-0C789C47049C}"/>
          </ac:spMkLst>
        </pc:spChg>
        <pc:spChg chg="del">
          <ac:chgData name="김기현" userId="142a4539-f65f-4be4-b8fc-6fae897b67cf" providerId="ADAL" clId="{19768437-B1DF-41A9-9022-8E3E9D856088}" dt="2023-06-21T09:31:03.825" v="752" actId="478"/>
          <ac:spMkLst>
            <pc:docMk/>
            <pc:sldMk cId="1339907255" sldId="311"/>
            <ac:spMk id="38" creationId="{26BADDE1-727C-68B1-D9E9-65D2EA60DCD3}"/>
          </ac:spMkLst>
        </pc:spChg>
        <pc:spChg chg="del">
          <ac:chgData name="김기현" userId="142a4539-f65f-4be4-b8fc-6fae897b67cf" providerId="ADAL" clId="{19768437-B1DF-41A9-9022-8E3E9D856088}" dt="2023-06-21T09:31:03.825" v="752" actId="478"/>
          <ac:spMkLst>
            <pc:docMk/>
            <pc:sldMk cId="1339907255" sldId="311"/>
            <ac:spMk id="39" creationId="{D0511767-680D-8B7F-B08B-3AA443C77515}"/>
          </ac:spMkLst>
        </pc:spChg>
        <pc:spChg chg="del">
          <ac:chgData name="김기현" userId="142a4539-f65f-4be4-b8fc-6fae897b67cf" providerId="ADAL" clId="{19768437-B1DF-41A9-9022-8E3E9D856088}" dt="2023-06-21T09:31:03.825" v="752" actId="478"/>
          <ac:spMkLst>
            <pc:docMk/>
            <pc:sldMk cId="1339907255" sldId="311"/>
            <ac:spMk id="40" creationId="{C1C54A87-DCDB-E63C-EA18-A6FCEA70E5E8}"/>
          </ac:spMkLst>
        </pc:spChg>
        <pc:spChg chg="del">
          <ac:chgData name="김기현" userId="142a4539-f65f-4be4-b8fc-6fae897b67cf" providerId="ADAL" clId="{19768437-B1DF-41A9-9022-8E3E9D856088}" dt="2023-06-21T09:31:03.825" v="752" actId="478"/>
          <ac:spMkLst>
            <pc:docMk/>
            <pc:sldMk cId="1339907255" sldId="311"/>
            <ac:spMk id="41" creationId="{E99AFB7C-03CD-B70B-3CD8-8BD1251351CF}"/>
          </ac:spMkLst>
        </pc:spChg>
        <pc:spChg chg="del">
          <ac:chgData name="김기현" userId="142a4539-f65f-4be4-b8fc-6fae897b67cf" providerId="ADAL" clId="{19768437-B1DF-41A9-9022-8E3E9D856088}" dt="2023-06-21T09:31:03.825" v="752" actId="478"/>
          <ac:spMkLst>
            <pc:docMk/>
            <pc:sldMk cId="1339907255" sldId="311"/>
            <ac:spMk id="43" creationId="{9DB09879-3AE1-26EB-2847-839C30FFDAB1}"/>
          </ac:spMkLst>
        </pc:spChg>
        <pc:picChg chg="del">
          <ac:chgData name="김기현" userId="142a4539-f65f-4be4-b8fc-6fae897b67cf" providerId="ADAL" clId="{19768437-B1DF-41A9-9022-8E3E9D856088}" dt="2023-06-21T10:37:04.260" v="755" actId="478"/>
          <ac:picMkLst>
            <pc:docMk/>
            <pc:sldMk cId="1339907255" sldId="311"/>
            <ac:picMk id="8" creationId="{32FC14D0-0B29-8630-458F-5C8977404BBF}"/>
          </ac:picMkLst>
        </pc:picChg>
      </pc:sldChg>
      <pc:sldChg chg="del">
        <pc:chgData name="김기현" userId="142a4539-f65f-4be4-b8fc-6fae897b67cf" providerId="ADAL" clId="{19768437-B1DF-41A9-9022-8E3E9D856088}" dt="2023-06-21T10:37:07.221" v="756" actId="47"/>
        <pc:sldMkLst>
          <pc:docMk/>
          <pc:sldMk cId="4105093041" sldId="312"/>
        </pc:sldMkLst>
      </pc:sldChg>
      <pc:sldChg chg="delSp modSp del mod ord">
        <pc:chgData name="김기현" userId="142a4539-f65f-4be4-b8fc-6fae897b67cf" providerId="ADAL" clId="{19768437-B1DF-41A9-9022-8E3E9D856088}" dt="2023-06-21T08:43:09.082" v="303" actId="47"/>
        <pc:sldMkLst>
          <pc:docMk/>
          <pc:sldMk cId="2123207572" sldId="313"/>
        </pc:sldMkLst>
        <pc:spChg chg="mod">
          <ac:chgData name="김기현" userId="142a4539-f65f-4be4-b8fc-6fae897b67cf" providerId="ADAL" clId="{19768437-B1DF-41A9-9022-8E3E9D856088}" dt="2023-06-21T08:28:39.858" v="167" actId="20577"/>
          <ac:spMkLst>
            <pc:docMk/>
            <pc:sldMk cId="2123207572" sldId="313"/>
            <ac:spMk id="5" creationId="{3251639B-29EB-6E9D-733B-6F917838F571}"/>
          </ac:spMkLst>
        </pc:spChg>
        <pc:graphicFrameChg chg="del">
          <ac:chgData name="김기현" userId="142a4539-f65f-4be4-b8fc-6fae897b67cf" providerId="ADAL" clId="{19768437-B1DF-41A9-9022-8E3E9D856088}" dt="2023-06-21T08:28:58.012" v="168" actId="478"/>
          <ac:graphicFrameMkLst>
            <pc:docMk/>
            <pc:sldMk cId="2123207572" sldId="313"/>
            <ac:graphicFrameMk id="2" creationId="{5E6B1849-A650-E553-8448-6348692F7C9F}"/>
          </ac:graphicFrameMkLst>
        </pc:graphicFrameChg>
      </pc:sldChg>
      <pc:sldChg chg="addSp delSp modSp add mod ord">
        <pc:chgData name="김기현" userId="142a4539-f65f-4be4-b8fc-6fae897b67cf" providerId="ADAL" clId="{19768437-B1DF-41A9-9022-8E3E9D856088}" dt="2023-06-21T09:17:24.828" v="494" actId="14100"/>
        <pc:sldMkLst>
          <pc:docMk/>
          <pc:sldMk cId="3154826660" sldId="314"/>
        </pc:sldMkLst>
        <pc:spChg chg="add del mod">
          <ac:chgData name="김기현" userId="142a4539-f65f-4be4-b8fc-6fae897b67cf" providerId="ADAL" clId="{19768437-B1DF-41A9-9022-8E3E9D856088}" dt="2023-06-21T08:31:06.498" v="196" actId="478"/>
          <ac:spMkLst>
            <pc:docMk/>
            <pc:sldMk cId="3154826660" sldId="314"/>
            <ac:spMk id="2" creationId="{B7E6CD2D-0926-34E6-72E9-A246A8BD466B}"/>
          </ac:spMkLst>
        </pc:spChg>
        <pc:spChg chg="add del mod">
          <ac:chgData name="김기현" userId="142a4539-f65f-4be4-b8fc-6fae897b67cf" providerId="ADAL" clId="{19768437-B1DF-41A9-9022-8E3E9D856088}" dt="2023-06-21T08:31:06.498" v="196" actId="478"/>
          <ac:spMkLst>
            <pc:docMk/>
            <pc:sldMk cId="3154826660" sldId="314"/>
            <ac:spMk id="4" creationId="{AC14FE2B-DE98-C37A-ADEC-C9E578CB4CF2}"/>
          </ac:spMkLst>
        </pc:spChg>
        <pc:spChg chg="mod">
          <ac:chgData name="김기현" userId="142a4539-f65f-4be4-b8fc-6fae897b67cf" providerId="ADAL" clId="{19768437-B1DF-41A9-9022-8E3E9D856088}" dt="2023-06-21T08:30:19.183" v="185" actId="20577"/>
          <ac:spMkLst>
            <pc:docMk/>
            <pc:sldMk cId="3154826660" sldId="314"/>
            <ac:spMk id="5" creationId="{3251639B-29EB-6E9D-733B-6F917838F571}"/>
          </ac:spMkLst>
        </pc:spChg>
        <pc:spChg chg="add del mod">
          <ac:chgData name="김기현" userId="142a4539-f65f-4be4-b8fc-6fae897b67cf" providerId="ADAL" clId="{19768437-B1DF-41A9-9022-8E3E9D856088}" dt="2023-06-21T08:31:34.682" v="204" actId="478"/>
          <ac:spMkLst>
            <pc:docMk/>
            <pc:sldMk cId="3154826660" sldId="314"/>
            <ac:spMk id="7" creationId="{AEF7FC4E-0641-1BB6-0333-6AA94B703C09}"/>
          </ac:spMkLst>
        </pc:spChg>
        <pc:spChg chg="add del mod">
          <ac:chgData name="김기현" userId="142a4539-f65f-4be4-b8fc-6fae897b67cf" providerId="ADAL" clId="{19768437-B1DF-41A9-9022-8E3E9D856088}" dt="2023-06-21T08:31:34.682" v="204" actId="478"/>
          <ac:spMkLst>
            <pc:docMk/>
            <pc:sldMk cId="3154826660" sldId="314"/>
            <ac:spMk id="8" creationId="{C171872D-AACB-F955-5267-9AE082B0C314}"/>
          </ac:spMkLst>
        </pc:spChg>
        <pc:spChg chg="add del mod">
          <ac:chgData name="김기현" userId="142a4539-f65f-4be4-b8fc-6fae897b67cf" providerId="ADAL" clId="{19768437-B1DF-41A9-9022-8E3E9D856088}" dt="2023-06-21T08:31:34.682" v="204" actId="478"/>
          <ac:spMkLst>
            <pc:docMk/>
            <pc:sldMk cId="3154826660" sldId="314"/>
            <ac:spMk id="9" creationId="{C1079C24-700B-BA20-3744-B7CB9DD9C7EB}"/>
          </ac:spMkLst>
        </pc:spChg>
        <pc:spChg chg="add del mod">
          <ac:chgData name="김기현" userId="142a4539-f65f-4be4-b8fc-6fae897b67cf" providerId="ADAL" clId="{19768437-B1DF-41A9-9022-8E3E9D856088}" dt="2023-06-21T08:31:34.682" v="204" actId="478"/>
          <ac:spMkLst>
            <pc:docMk/>
            <pc:sldMk cId="3154826660" sldId="314"/>
            <ac:spMk id="10" creationId="{C74A27C5-230A-6DB3-54FB-34E305E77FF3}"/>
          </ac:spMkLst>
        </pc:spChg>
        <pc:spChg chg="add mod">
          <ac:chgData name="김기현" userId="142a4539-f65f-4be4-b8fc-6fae897b67cf" providerId="ADAL" clId="{19768437-B1DF-41A9-9022-8E3E9D856088}" dt="2023-06-21T08:39:43.655" v="273" actId="14100"/>
          <ac:spMkLst>
            <pc:docMk/>
            <pc:sldMk cId="3154826660" sldId="314"/>
            <ac:spMk id="11" creationId="{7F9845E8-610D-7FA9-8508-85BD74AA7A10}"/>
          </ac:spMkLst>
        </pc:spChg>
        <pc:spChg chg="mod">
          <ac:chgData name="김기현" userId="142a4539-f65f-4be4-b8fc-6fae897b67cf" providerId="ADAL" clId="{19768437-B1DF-41A9-9022-8E3E9D856088}" dt="2023-06-21T08:39:34.239" v="271" actId="14100"/>
          <ac:spMkLst>
            <pc:docMk/>
            <pc:sldMk cId="3154826660" sldId="314"/>
            <ac:spMk id="12" creationId="{EA74D7FA-CE01-B3B4-A17A-CBDDD050551E}"/>
          </ac:spMkLst>
        </pc:spChg>
        <pc:spChg chg="add mod">
          <ac:chgData name="김기현" userId="142a4539-f65f-4be4-b8fc-6fae897b67cf" providerId="ADAL" clId="{19768437-B1DF-41A9-9022-8E3E9D856088}" dt="2023-06-21T08:37:28.850" v="244" actId="14100"/>
          <ac:spMkLst>
            <pc:docMk/>
            <pc:sldMk cId="3154826660" sldId="314"/>
            <ac:spMk id="13" creationId="{393694F0-398D-DB87-44BE-061CECFF878C}"/>
          </ac:spMkLst>
        </pc:spChg>
        <pc:spChg chg="mod">
          <ac:chgData name="김기현" userId="142a4539-f65f-4be4-b8fc-6fae897b67cf" providerId="ADAL" clId="{19768437-B1DF-41A9-9022-8E3E9D856088}" dt="2023-06-21T08:37:28.850" v="244" actId="14100"/>
          <ac:spMkLst>
            <pc:docMk/>
            <pc:sldMk cId="3154826660" sldId="314"/>
            <ac:spMk id="15" creationId="{4EA2665B-B6E4-7AF4-3CFC-C4B6A3BC388F}"/>
          </ac:spMkLst>
        </pc:spChg>
        <pc:spChg chg="del mod">
          <ac:chgData name="김기현" userId="142a4539-f65f-4be4-b8fc-6fae897b67cf" providerId="ADAL" clId="{19768437-B1DF-41A9-9022-8E3E9D856088}" dt="2023-06-21T08:30:50.089" v="191" actId="478"/>
          <ac:spMkLst>
            <pc:docMk/>
            <pc:sldMk cId="3154826660" sldId="314"/>
            <ac:spMk id="16" creationId="{A69DE113-79B0-7B07-875C-D2FAFE5C65F4}"/>
          </ac:spMkLst>
        </pc:spChg>
        <pc:spChg chg="add mod">
          <ac:chgData name="김기현" userId="142a4539-f65f-4be4-b8fc-6fae897b67cf" providerId="ADAL" clId="{19768437-B1DF-41A9-9022-8E3E9D856088}" dt="2023-06-21T08:42:54.782" v="301" actId="14100"/>
          <ac:spMkLst>
            <pc:docMk/>
            <pc:sldMk cId="3154826660" sldId="314"/>
            <ac:spMk id="17" creationId="{D3FF87C7-1EBC-D0BB-0F74-693B89331F09}"/>
          </ac:spMkLst>
        </pc:spChg>
        <pc:spChg chg="add mod">
          <ac:chgData name="김기현" userId="142a4539-f65f-4be4-b8fc-6fae897b67cf" providerId="ADAL" clId="{19768437-B1DF-41A9-9022-8E3E9D856088}" dt="2023-06-21T08:37:28.850" v="244" actId="14100"/>
          <ac:spMkLst>
            <pc:docMk/>
            <pc:sldMk cId="3154826660" sldId="314"/>
            <ac:spMk id="18" creationId="{ABFE7496-D9F6-DA2C-C804-E87C28A4745F}"/>
          </ac:spMkLst>
        </pc:spChg>
        <pc:spChg chg="add mod">
          <ac:chgData name="김기현" userId="142a4539-f65f-4be4-b8fc-6fae897b67cf" providerId="ADAL" clId="{19768437-B1DF-41A9-9022-8E3E9D856088}" dt="2023-06-21T08:47:22.933" v="453" actId="1035"/>
          <ac:spMkLst>
            <pc:docMk/>
            <pc:sldMk cId="3154826660" sldId="314"/>
            <ac:spMk id="37" creationId="{873B8DF3-65F9-EEA3-66D2-AC246E614E16}"/>
          </ac:spMkLst>
        </pc:spChg>
        <pc:spChg chg="add mod">
          <ac:chgData name="김기현" userId="142a4539-f65f-4be4-b8fc-6fae897b67cf" providerId="ADAL" clId="{19768437-B1DF-41A9-9022-8E3E9D856088}" dt="2023-06-21T08:47:56.941" v="467" actId="20577"/>
          <ac:spMkLst>
            <pc:docMk/>
            <pc:sldMk cId="3154826660" sldId="314"/>
            <ac:spMk id="38" creationId="{F5076F9A-70B0-7900-7D5B-6FE0B328505D}"/>
          </ac:spMkLst>
        </pc:spChg>
        <pc:spChg chg="add mod">
          <ac:chgData name="김기현" userId="142a4539-f65f-4be4-b8fc-6fae897b67cf" providerId="ADAL" clId="{19768437-B1DF-41A9-9022-8E3E9D856088}" dt="2023-06-21T08:48:15.859" v="473" actId="20577"/>
          <ac:spMkLst>
            <pc:docMk/>
            <pc:sldMk cId="3154826660" sldId="314"/>
            <ac:spMk id="39" creationId="{5776EF6A-98C0-B60A-08C3-FB9438652029}"/>
          </ac:spMkLst>
        </pc:spChg>
        <pc:picChg chg="del">
          <ac:chgData name="김기현" userId="142a4539-f65f-4be4-b8fc-6fae897b67cf" providerId="ADAL" clId="{19768437-B1DF-41A9-9022-8E3E9D856088}" dt="2023-06-21T08:30:29.074" v="188" actId="478"/>
          <ac:picMkLst>
            <pc:docMk/>
            <pc:sldMk cId="3154826660" sldId="314"/>
            <ac:picMk id="14" creationId="{6739E84C-8C15-62D9-0C5D-E50172DAFE3A}"/>
          </ac:picMkLst>
        </pc:picChg>
        <pc:picChg chg="add del mod">
          <ac:chgData name="김기현" userId="142a4539-f65f-4be4-b8fc-6fae897b67cf" providerId="ADAL" clId="{19768437-B1DF-41A9-9022-8E3E9D856088}" dt="2023-06-21T09:16:14.708" v="480" actId="478"/>
          <ac:picMkLst>
            <pc:docMk/>
            <pc:sldMk cId="3154826660" sldId="314"/>
            <ac:picMk id="20" creationId="{2BD0B6C0-37BD-35B7-346F-BB9EF36384E0}"/>
          </ac:picMkLst>
        </pc:picChg>
        <pc:picChg chg="add del mod">
          <ac:chgData name="김기현" userId="142a4539-f65f-4be4-b8fc-6fae897b67cf" providerId="ADAL" clId="{19768437-B1DF-41A9-9022-8E3E9D856088}" dt="2023-06-21T09:15:35.665" v="474" actId="478"/>
          <ac:picMkLst>
            <pc:docMk/>
            <pc:sldMk cId="3154826660" sldId="314"/>
            <ac:picMk id="22" creationId="{B160FAA1-C86B-EE26-72F6-00B1B3914E17}"/>
          </ac:picMkLst>
        </pc:picChg>
        <pc:picChg chg="add del mod">
          <ac:chgData name="김기현" userId="142a4539-f65f-4be4-b8fc-6fae897b67cf" providerId="ADAL" clId="{19768437-B1DF-41A9-9022-8E3E9D856088}" dt="2023-06-21T09:16:38.811" v="488" actId="478"/>
          <ac:picMkLst>
            <pc:docMk/>
            <pc:sldMk cId="3154826660" sldId="314"/>
            <ac:picMk id="24" creationId="{83C45020-AEB9-268C-C197-DAC23A631706}"/>
          </ac:picMkLst>
        </pc:picChg>
        <pc:picChg chg="add del mod">
          <ac:chgData name="김기현" userId="142a4539-f65f-4be4-b8fc-6fae897b67cf" providerId="ADAL" clId="{19768437-B1DF-41A9-9022-8E3E9D856088}" dt="2023-06-21T08:38:40.096" v="262" actId="478"/>
          <ac:picMkLst>
            <pc:docMk/>
            <pc:sldMk cId="3154826660" sldId="314"/>
            <ac:picMk id="26" creationId="{D59C08B2-32FD-8816-AFCD-59205D74681C}"/>
          </ac:picMkLst>
        </pc:picChg>
        <pc:picChg chg="add mod">
          <ac:chgData name="김기현" userId="142a4539-f65f-4be4-b8fc-6fae897b67cf" providerId="ADAL" clId="{19768437-B1DF-41A9-9022-8E3E9D856088}" dt="2023-06-21T08:40:35.109" v="281" actId="14100"/>
          <ac:picMkLst>
            <pc:docMk/>
            <pc:sldMk cId="3154826660" sldId="314"/>
            <ac:picMk id="28" creationId="{AE4F0326-E46A-21DD-F07C-D7617EE666DE}"/>
          </ac:picMkLst>
        </pc:picChg>
        <pc:picChg chg="add del mod">
          <ac:chgData name="김기현" userId="142a4539-f65f-4be4-b8fc-6fae897b67cf" providerId="ADAL" clId="{19768437-B1DF-41A9-9022-8E3E9D856088}" dt="2023-06-21T08:41:17.859" v="285" actId="478"/>
          <ac:picMkLst>
            <pc:docMk/>
            <pc:sldMk cId="3154826660" sldId="314"/>
            <ac:picMk id="30" creationId="{9C75C101-4D14-5FD2-F28C-CA5C9DF6AA04}"/>
          </ac:picMkLst>
        </pc:picChg>
        <pc:picChg chg="add mod">
          <ac:chgData name="김기현" userId="142a4539-f65f-4be4-b8fc-6fae897b67cf" providerId="ADAL" clId="{19768437-B1DF-41A9-9022-8E3E9D856088}" dt="2023-06-21T08:42:01.423" v="293" actId="14100"/>
          <ac:picMkLst>
            <pc:docMk/>
            <pc:sldMk cId="3154826660" sldId="314"/>
            <ac:picMk id="32" creationId="{87FE1AE2-F0EB-7ADD-76E7-0F02D7136F53}"/>
          </ac:picMkLst>
        </pc:picChg>
        <pc:picChg chg="add mod">
          <ac:chgData name="김기현" userId="142a4539-f65f-4be4-b8fc-6fae897b67cf" providerId="ADAL" clId="{19768437-B1DF-41A9-9022-8E3E9D856088}" dt="2023-06-21T08:42:59.105" v="302" actId="14100"/>
          <ac:picMkLst>
            <pc:docMk/>
            <pc:sldMk cId="3154826660" sldId="314"/>
            <ac:picMk id="34" creationId="{63972B37-5BA6-F5C4-2685-47453BD8239E}"/>
          </ac:picMkLst>
        </pc:picChg>
        <pc:picChg chg="add del">
          <ac:chgData name="김기현" userId="142a4539-f65f-4be4-b8fc-6fae897b67cf" providerId="ADAL" clId="{19768437-B1DF-41A9-9022-8E3E9D856088}" dt="2023-06-21T08:43:35.646" v="305" actId="478"/>
          <ac:picMkLst>
            <pc:docMk/>
            <pc:sldMk cId="3154826660" sldId="314"/>
            <ac:picMk id="36" creationId="{20AC666F-5BA4-BB76-7D91-C2AD8BB37469}"/>
          </ac:picMkLst>
        </pc:picChg>
        <pc:picChg chg="add mod">
          <ac:chgData name="김기현" userId="142a4539-f65f-4be4-b8fc-6fae897b67cf" providerId="ADAL" clId="{19768437-B1DF-41A9-9022-8E3E9D856088}" dt="2023-06-21T09:15:45.729" v="479" actId="14100"/>
          <ac:picMkLst>
            <pc:docMk/>
            <pc:sldMk cId="3154826660" sldId="314"/>
            <ac:picMk id="41" creationId="{92A0F032-0ADA-3CB9-AB82-E62F5D4A1B8B}"/>
          </ac:picMkLst>
        </pc:picChg>
        <pc:picChg chg="add mod">
          <ac:chgData name="김기현" userId="142a4539-f65f-4be4-b8fc-6fae897b67cf" providerId="ADAL" clId="{19768437-B1DF-41A9-9022-8E3E9D856088}" dt="2023-06-21T09:16:35.207" v="487" actId="14100"/>
          <ac:picMkLst>
            <pc:docMk/>
            <pc:sldMk cId="3154826660" sldId="314"/>
            <ac:picMk id="43" creationId="{4070096E-BE78-E44B-5257-06C59891A868}"/>
          </ac:picMkLst>
        </pc:picChg>
        <pc:picChg chg="add mod">
          <ac:chgData name="김기현" userId="142a4539-f65f-4be4-b8fc-6fae897b67cf" providerId="ADAL" clId="{19768437-B1DF-41A9-9022-8E3E9D856088}" dt="2023-06-21T09:17:24.828" v="494" actId="14100"/>
          <ac:picMkLst>
            <pc:docMk/>
            <pc:sldMk cId="3154826660" sldId="314"/>
            <ac:picMk id="45" creationId="{C592D23D-6F65-E78D-CFAD-EE8AB4779F29}"/>
          </ac:picMkLst>
        </pc:picChg>
      </pc:sldChg>
      <pc:sldChg chg="addSp delSp modSp add mod">
        <pc:chgData name="김기현" userId="142a4539-f65f-4be4-b8fc-6fae897b67cf" providerId="ADAL" clId="{19768437-B1DF-41A9-9022-8E3E9D856088}" dt="2023-06-21T09:25:36.468" v="701" actId="20577"/>
        <pc:sldMkLst>
          <pc:docMk/>
          <pc:sldMk cId="1755397830" sldId="315"/>
        </pc:sldMkLst>
        <pc:spChg chg="mod">
          <ac:chgData name="김기현" userId="142a4539-f65f-4be4-b8fc-6fae897b67cf" providerId="ADAL" clId="{19768437-B1DF-41A9-9022-8E3E9D856088}" dt="2023-06-21T08:43:54.373" v="320" actId="20577"/>
          <ac:spMkLst>
            <pc:docMk/>
            <pc:sldMk cId="1755397830" sldId="315"/>
            <ac:spMk id="5" creationId="{3251639B-29EB-6E9D-733B-6F917838F571}"/>
          </ac:spMkLst>
        </pc:spChg>
        <pc:spChg chg="add mod">
          <ac:chgData name="김기현" userId="142a4539-f65f-4be4-b8fc-6fae897b67cf" providerId="ADAL" clId="{19768437-B1DF-41A9-9022-8E3E9D856088}" dt="2023-06-21T09:25:33.067" v="699" actId="20577"/>
          <ac:spMkLst>
            <pc:docMk/>
            <pc:sldMk cId="1755397830" sldId="315"/>
            <ac:spMk id="27" creationId="{1CA4EC2F-F9EF-ED91-9021-9685632B482A}"/>
          </ac:spMkLst>
        </pc:spChg>
        <pc:spChg chg="add mod">
          <ac:chgData name="김기현" userId="142a4539-f65f-4be4-b8fc-6fae897b67cf" providerId="ADAL" clId="{19768437-B1DF-41A9-9022-8E3E9D856088}" dt="2023-06-21T09:25:34.954" v="700" actId="20577"/>
          <ac:spMkLst>
            <pc:docMk/>
            <pc:sldMk cId="1755397830" sldId="315"/>
            <ac:spMk id="29" creationId="{AC8425B5-7DB4-C838-457B-BD318D374CF2}"/>
          </ac:spMkLst>
        </pc:spChg>
        <pc:spChg chg="add mod">
          <ac:chgData name="김기현" userId="142a4539-f65f-4be4-b8fc-6fae897b67cf" providerId="ADAL" clId="{19768437-B1DF-41A9-9022-8E3E9D856088}" dt="2023-06-21T09:25:36.468" v="701" actId="20577"/>
          <ac:spMkLst>
            <pc:docMk/>
            <pc:sldMk cId="1755397830" sldId="315"/>
            <ac:spMk id="30" creationId="{C04F3A60-92F6-C2FB-FA32-76917588D5E0}"/>
          </ac:spMkLst>
        </pc:spChg>
        <pc:picChg chg="add del mod">
          <ac:chgData name="김기현" userId="142a4539-f65f-4be4-b8fc-6fae897b67cf" providerId="ADAL" clId="{19768437-B1DF-41A9-9022-8E3E9D856088}" dt="2023-06-21T09:18:19.118" v="512" actId="478"/>
          <ac:picMkLst>
            <pc:docMk/>
            <pc:sldMk cId="1755397830" sldId="315"/>
            <ac:picMk id="2" creationId="{ABAE84C0-F352-F38D-57E8-1B1DCCF72FAC}"/>
          </ac:picMkLst>
        </pc:picChg>
        <pc:picChg chg="add mod">
          <ac:chgData name="김기현" userId="142a4539-f65f-4be4-b8fc-6fae897b67cf" providerId="ADAL" clId="{19768437-B1DF-41A9-9022-8E3E9D856088}" dt="2023-06-21T09:18:22.067" v="522" actId="1035"/>
          <ac:picMkLst>
            <pc:docMk/>
            <pc:sldMk cId="1755397830" sldId="315"/>
            <ac:picMk id="7" creationId="{5680D99B-CC22-F34D-616F-3EE62814D245}"/>
          </ac:picMkLst>
        </pc:picChg>
        <pc:picChg chg="add mod">
          <ac:chgData name="김기현" userId="142a4539-f65f-4be4-b8fc-6fae897b67cf" providerId="ADAL" clId="{19768437-B1DF-41A9-9022-8E3E9D856088}" dt="2023-06-21T09:19:43.474" v="538" actId="1076"/>
          <ac:picMkLst>
            <pc:docMk/>
            <pc:sldMk cId="1755397830" sldId="315"/>
            <ac:picMk id="9" creationId="{E5EB55FE-9AC4-6ACA-22C4-2697F7A02E14}"/>
          </ac:picMkLst>
        </pc:picChg>
        <pc:picChg chg="add mod">
          <ac:chgData name="김기현" userId="142a4539-f65f-4be4-b8fc-6fae897b67cf" providerId="ADAL" clId="{19768437-B1DF-41A9-9022-8E3E9D856088}" dt="2023-06-21T09:19:38.762" v="537" actId="1076"/>
          <ac:picMkLst>
            <pc:docMk/>
            <pc:sldMk cId="1755397830" sldId="315"/>
            <ac:picMk id="14" creationId="{199463E8-993F-9EE9-75F0-EA50986C2FD6}"/>
          </ac:picMkLst>
        </pc:picChg>
        <pc:picChg chg="add mod">
          <ac:chgData name="김기현" userId="142a4539-f65f-4be4-b8fc-6fae897b67cf" providerId="ADAL" clId="{19768437-B1DF-41A9-9022-8E3E9D856088}" dt="2023-06-21T09:20:54.447" v="548" actId="14100"/>
          <ac:picMkLst>
            <pc:docMk/>
            <pc:sldMk cId="1755397830" sldId="315"/>
            <ac:picMk id="19" creationId="{2BB00707-4DE6-2E62-AA7F-60FF091A1B2D}"/>
          </ac:picMkLst>
        </pc:picChg>
        <pc:picChg chg="del">
          <ac:chgData name="김기현" userId="142a4539-f65f-4be4-b8fc-6fae897b67cf" providerId="ADAL" clId="{19768437-B1DF-41A9-9022-8E3E9D856088}" dt="2023-06-21T08:43:42.908" v="308" actId="478"/>
          <ac:picMkLst>
            <pc:docMk/>
            <pc:sldMk cId="1755397830" sldId="315"/>
            <ac:picMk id="20" creationId="{2BD0B6C0-37BD-35B7-346F-BB9EF36384E0}"/>
          </ac:picMkLst>
        </pc:picChg>
        <pc:picChg chg="del">
          <ac:chgData name="김기현" userId="142a4539-f65f-4be4-b8fc-6fae897b67cf" providerId="ADAL" clId="{19768437-B1DF-41A9-9022-8E3E9D856088}" dt="2023-06-21T08:43:42.572" v="307" actId="478"/>
          <ac:picMkLst>
            <pc:docMk/>
            <pc:sldMk cId="1755397830" sldId="315"/>
            <ac:picMk id="22" creationId="{B160FAA1-C86B-EE26-72F6-00B1B3914E17}"/>
          </ac:picMkLst>
        </pc:picChg>
        <pc:picChg chg="add mod">
          <ac:chgData name="김기현" userId="142a4539-f65f-4be4-b8fc-6fae897b67cf" providerId="ADAL" clId="{19768437-B1DF-41A9-9022-8E3E9D856088}" dt="2023-06-21T09:21:33.697" v="556" actId="14100"/>
          <ac:picMkLst>
            <pc:docMk/>
            <pc:sldMk cId="1755397830" sldId="315"/>
            <ac:picMk id="23" creationId="{CF5EE82F-FF3E-E000-73B7-97524B698AFC}"/>
          </ac:picMkLst>
        </pc:picChg>
        <pc:picChg chg="del">
          <ac:chgData name="김기현" userId="142a4539-f65f-4be4-b8fc-6fae897b67cf" providerId="ADAL" clId="{19768437-B1DF-41A9-9022-8E3E9D856088}" dt="2023-06-21T08:43:43.734" v="309" actId="478"/>
          <ac:picMkLst>
            <pc:docMk/>
            <pc:sldMk cId="1755397830" sldId="315"/>
            <ac:picMk id="24" creationId="{83C45020-AEB9-268C-C197-DAC23A631706}"/>
          </ac:picMkLst>
        </pc:picChg>
        <pc:picChg chg="add mod">
          <ac:chgData name="김기현" userId="142a4539-f65f-4be4-b8fc-6fae897b67cf" providerId="ADAL" clId="{19768437-B1DF-41A9-9022-8E3E9D856088}" dt="2023-06-21T09:22:17.990" v="567" actId="1076"/>
          <ac:picMkLst>
            <pc:docMk/>
            <pc:sldMk cId="1755397830" sldId="315"/>
            <ac:picMk id="26" creationId="{1B0EB8B4-6E4C-BC64-9D11-70062C0635A4}"/>
          </ac:picMkLst>
        </pc:picChg>
        <pc:picChg chg="del">
          <ac:chgData name="김기현" userId="142a4539-f65f-4be4-b8fc-6fae897b67cf" providerId="ADAL" clId="{19768437-B1DF-41A9-9022-8E3E9D856088}" dt="2023-06-21T08:43:45.709" v="311" actId="478"/>
          <ac:picMkLst>
            <pc:docMk/>
            <pc:sldMk cId="1755397830" sldId="315"/>
            <ac:picMk id="28" creationId="{AE4F0326-E46A-21DD-F07C-D7617EE666DE}"/>
          </ac:picMkLst>
        </pc:picChg>
        <pc:picChg chg="del">
          <ac:chgData name="김기현" userId="142a4539-f65f-4be4-b8fc-6fae897b67cf" providerId="ADAL" clId="{19768437-B1DF-41A9-9022-8E3E9D856088}" dt="2023-06-21T08:43:45.308" v="310" actId="478"/>
          <ac:picMkLst>
            <pc:docMk/>
            <pc:sldMk cId="1755397830" sldId="315"/>
            <ac:picMk id="32" creationId="{87FE1AE2-F0EB-7ADD-76E7-0F02D7136F53}"/>
          </ac:picMkLst>
        </pc:picChg>
        <pc:picChg chg="del">
          <ac:chgData name="김기현" userId="142a4539-f65f-4be4-b8fc-6fae897b67cf" providerId="ADAL" clId="{19768437-B1DF-41A9-9022-8E3E9D856088}" dt="2023-06-21T08:43:46.385" v="312" actId="478"/>
          <ac:picMkLst>
            <pc:docMk/>
            <pc:sldMk cId="1755397830" sldId="315"/>
            <ac:picMk id="34" creationId="{63972B37-5BA6-F5C4-2685-47453BD8239E}"/>
          </ac:picMkLst>
        </pc:picChg>
      </pc:sldChg>
    </pc:docChg>
  </pc:docChgLst>
  <pc:docChgLst>
    <pc:chgData name="김기현" userId="142a4539-f65f-4be4-b8fc-6fae897b67cf" providerId="ADAL" clId="{CEE39A56-3AFC-4294-83BE-A40290074138}"/>
    <pc:docChg chg="custSel modSld">
      <pc:chgData name="김기현" userId="142a4539-f65f-4be4-b8fc-6fae897b67cf" providerId="ADAL" clId="{CEE39A56-3AFC-4294-83BE-A40290074138}" dt="2023-06-21T08:13:19.620" v="1306" actId="20577"/>
      <pc:docMkLst>
        <pc:docMk/>
      </pc:docMkLst>
      <pc:sldChg chg="addSp delSp modSp mod">
        <pc:chgData name="김기현" userId="142a4539-f65f-4be4-b8fc-6fae897b67cf" providerId="ADAL" clId="{CEE39A56-3AFC-4294-83BE-A40290074138}" dt="2023-06-21T07:29:15.797" v="7" actId="1076"/>
        <pc:sldMkLst>
          <pc:docMk/>
          <pc:sldMk cId="3128687264" sldId="294"/>
        </pc:sldMkLst>
        <pc:picChg chg="del">
          <ac:chgData name="김기현" userId="142a4539-f65f-4be4-b8fc-6fae897b67cf" providerId="ADAL" clId="{CEE39A56-3AFC-4294-83BE-A40290074138}" dt="2023-06-21T07:29:03.320" v="0" actId="478"/>
          <ac:picMkLst>
            <pc:docMk/>
            <pc:sldMk cId="3128687264" sldId="294"/>
            <ac:picMk id="4" creationId="{A2CA3B93-DC35-4934-A8E1-3F6814BCB948}"/>
          </ac:picMkLst>
        </pc:picChg>
        <pc:picChg chg="add mod">
          <ac:chgData name="김기현" userId="142a4539-f65f-4be4-b8fc-6fae897b67cf" providerId="ADAL" clId="{CEE39A56-3AFC-4294-83BE-A40290074138}" dt="2023-06-21T07:29:15.797" v="7" actId="1076"/>
          <ac:picMkLst>
            <pc:docMk/>
            <pc:sldMk cId="3128687264" sldId="294"/>
            <ac:picMk id="7" creationId="{90CC1387-29E8-FED2-1103-DD4929458BB4}"/>
          </ac:picMkLst>
        </pc:picChg>
      </pc:sldChg>
      <pc:sldChg chg="addSp delSp modSp mod">
        <pc:chgData name="김기현" userId="142a4539-f65f-4be4-b8fc-6fae897b67cf" providerId="ADAL" clId="{CEE39A56-3AFC-4294-83BE-A40290074138}" dt="2023-06-21T07:43:18.711" v="30" actId="14100"/>
        <pc:sldMkLst>
          <pc:docMk/>
          <pc:sldMk cId="3551274619" sldId="295"/>
        </pc:sldMkLst>
        <pc:picChg chg="add mod">
          <ac:chgData name="김기현" userId="142a4539-f65f-4be4-b8fc-6fae897b67cf" providerId="ADAL" clId="{CEE39A56-3AFC-4294-83BE-A40290074138}" dt="2023-06-21T07:43:18.711" v="30" actId="14100"/>
          <ac:picMkLst>
            <pc:docMk/>
            <pc:sldMk cId="3551274619" sldId="295"/>
            <ac:picMk id="2" creationId="{D862D14B-D18E-BAF3-DDF9-8A32767B7110}"/>
          </ac:picMkLst>
        </pc:picChg>
        <pc:picChg chg="del">
          <ac:chgData name="김기현" userId="142a4539-f65f-4be4-b8fc-6fae897b67cf" providerId="ADAL" clId="{CEE39A56-3AFC-4294-83BE-A40290074138}" dt="2023-06-21T07:43:04.229" v="23" actId="478"/>
          <ac:picMkLst>
            <pc:docMk/>
            <pc:sldMk cId="3551274619" sldId="295"/>
            <ac:picMk id="8" creationId="{31BF7B38-420A-45C3-96AE-2C0BC63241D0}"/>
          </ac:picMkLst>
        </pc:picChg>
        <pc:picChg chg="add mod">
          <ac:chgData name="김기현" userId="142a4539-f65f-4be4-b8fc-6fae897b67cf" providerId="ADAL" clId="{CEE39A56-3AFC-4294-83BE-A40290074138}" dt="2023-06-21T07:43:14.902" v="29" actId="1076"/>
          <ac:picMkLst>
            <pc:docMk/>
            <pc:sldMk cId="3551274619" sldId="295"/>
            <ac:picMk id="9" creationId="{F8B06532-9FA2-AA95-32B3-2A91DAB5782E}"/>
          </ac:picMkLst>
        </pc:picChg>
        <pc:picChg chg="del">
          <ac:chgData name="김기현" userId="142a4539-f65f-4be4-b8fc-6fae897b67cf" providerId="ADAL" clId="{CEE39A56-3AFC-4294-83BE-A40290074138}" dt="2023-06-21T07:42:05.802" v="15" actId="478"/>
          <ac:picMkLst>
            <pc:docMk/>
            <pc:sldMk cId="3551274619" sldId="295"/>
            <ac:picMk id="13" creationId="{1A2A750F-B29F-4D89-AB1E-317C40867E91}"/>
          </ac:picMkLst>
        </pc:picChg>
      </pc:sldChg>
      <pc:sldChg chg="addSp delSp modSp mod">
        <pc:chgData name="김기현" userId="142a4539-f65f-4be4-b8fc-6fae897b67cf" providerId="ADAL" clId="{CEE39A56-3AFC-4294-83BE-A40290074138}" dt="2023-06-21T07:46:13.429" v="54" actId="1035"/>
        <pc:sldMkLst>
          <pc:docMk/>
          <pc:sldMk cId="3521037030" sldId="298"/>
        </pc:sldMkLst>
        <pc:picChg chg="add mod">
          <ac:chgData name="김기현" userId="142a4539-f65f-4be4-b8fc-6fae897b67cf" providerId="ADAL" clId="{CEE39A56-3AFC-4294-83BE-A40290074138}" dt="2023-06-21T07:44:10.096" v="33" actId="1076"/>
          <ac:picMkLst>
            <pc:docMk/>
            <pc:sldMk cId="3521037030" sldId="298"/>
            <ac:picMk id="2" creationId="{1E38DDE6-D976-B315-D47E-9B3A74FC7A46}"/>
          </ac:picMkLst>
        </pc:picChg>
        <pc:picChg chg="del">
          <ac:chgData name="김기현" userId="142a4539-f65f-4be4-b8fc-6fae897b67cf" providerId="ADAL" clId="{CEE39A56-3AFC-4294-83BE-A40290074138}" dt="2023-06-21T07:45:48.222" v="34" actId="478"/>
          <ac:picMkLst>
            <pc:docMk/>
            <pc:sldMk cId="3521037030" sldId="298"/>
            <ac:picMk id="7" creationId="{5F05DBE4-7273-4828-9BD5-689804B44B83}"/>
          </ac:picMkLst>
        </pc:picChg>
        <pc:picChg chg="add mod">
          <ac:chgData name="김기현" userId="142a4539-f65f-4be4-b8fc-6fae897b67cf" providerId="ADAL" clId="{CEE39A56-3AFC-4294-83BE-A40290074138}" dt="2023-06-21T07:46:13.429" v="54" actId="1035"/>
          <ac:picMkLst>
            <pc:docMk/>
            <pc:sldMk cId="3521037030" sldId="298"/>
            <ac:picMk id="8" creationId="{B6CC8EA6-5448-507F-2C13-0BDBEDF00EA2}"/>
          </ac:picMkLst>
        </pc:picChg>
        <pc:picChg chg="del">
          <ac:chgData name="김기현" userId="142a4539-f65f-4be4-b8fc-6fae897b67cf" providerId="ADAL" clId="{CEE39A56-3AFC-4294-83BE-A40290074138}" dt="2023-06-21T07:44:05.514" v="31" actId="478"/>
          <ac:picMkLst>
            <pc:docMk/>
            <pc:sldMk cId="3521037030" sldId="298"/>
            <ac:picMk id="15" creationId="{E285D5F2-B215-4C10-8D12-DCBD02D9B445}"/>
          </ac:picMkLst>
        </pc:picChg>
      </pc:sldChg>
      <pc:sldChg chg="addSp delSp modSp mod modNotesTx">
        <pc:chgData name="김기현" userId="142a4539-f65f-4be4-b8fc-6fae897b67cf" providerId="ADAL" clId="{CEE39A56-3AFC-4294-83BE-A40290074138}" dt="2023-06-21T08:09:02.771" v="682" actId="20577"/>
        <pc:sldMkLst>
          <pc:docMk/>
          <pc:sldMk cId="4271704563" sldId="299"/>
        </pc:sldMkLst>
        <pc:picChg chg="add mod">
          <ac:chgData name="김기현" userId="142a4539-f65f-4be4-b8fc-6fae897b67cf" providerId="ADAL" clId="{CEE39A56-3AFC-4294-83BE-A40290074138}" dt="2023-06-21T07:48:51.698" v="74" actId="1076"/>
          <ac:picMkLst>
            <pc:docMk/>
            <pc:sldMk cId="4271704563" sldId="299"/>
            <ac:picMk id="9" creationId="{3C92B16A-C327-A5B4-872A-B9ED91C4AADA}"/>
          </ac:picMkLst>
        </pc:picChg>
        <pc:picChg chg="del">
          <ac:chgData name="김기현" userId="142a4539-f65f-4be4-b8fc-6fae897b67cf" providerId="ADAL" clId="{CEE39A56-3AFC-4294-83BE-A40290074138}" dt="2023-06-21T07:48:33.569" v="66" actId="478"/>
          <ac:picMkLst>
            <pc:docMk/>
            <pc:sldMk cId="4271704563" sldId="299"/>
            <ac:picMk id="10" creationId="{30252912-C526-486A-9501-1CDDDE9BDDD3}"/>
          </ac:picMkLst>
        </pc:picChg>
      </pc:sldChg>
      <pc:sldChg chg="addSp delSp modSp mod modNotesTx">
        <pc:chgData name="김기현" userId="142a4539-f65f-4be4-b8fc-6fae897b67cf" providerId="ADAL" clId="{CEE39A56-3AFC-4294-83BE-A40290074138}" dt="2023-06-21T08:13:19.620" v="1306" actId="20577"/>
        <pc:sldMkLst>
          <pc:docMk/>
          <pc:sldMk cId="3367611670" sldId="300"/>
        </pc:sldMkLst>
        <pc:spChg chg="mod">
          <ac:chgData name="김기현" userId="142a4539-f65f-4be4-b8fc-6fae897b67cf" providerId="ADAL" clId="{CEE39A56-3AFC-4294-83BE-A40290074138}" dt="2023-06-21T07:50:02.587" v="93" actId="20577"/>
          <ac:spMkLst>
            <pc:docMk/>
            <pc:sldMk cId="3367611670" sldId="300"/>
            <ac:spMk id="8" creationId="{E76B1555-1A7E-F72E-5C8A-D36EDF44E122}"/>
          </ac:spMkLst>
        </pc:spChg>
        <pc:picChg chg="del">
          <ac:chgData name="김기현" userId="142a4539-f65f-4be4-b8fc-6fae897b67cf" providerId="ADAL" clId="{CEE39A56-3AFC-4294-83BE-A40290074138}" dt="2023-06-21T07:49:18.719" v="75" actId="478"/>
          <ac:picMkLst>
            <pc:docMk/>
            <pc:sldMk cId="3367611670" sldId="300"/>
            <ac:picMk id="10" creationId="{56D57120-EBB5-48F7-A9F7-D4705A1A236A}"/>
          </ac:picMkLst>
        </pc:picChg>
        <pc:picChg chg="add mod">
          <ac:chgData name="김기현" userId="142a4539-f65f-4be4-b8fc-6fae897b67cf" providerId="ADAL" clId="{CEE39A56-3AFC-4294-83BE-A40290074138}" dt="2023-06-21T07:49:27.783" v="80" actId="14100"/>
          <ac:picMkLst>
            <pc:docMk/>
            <pc:sldMk cId="3367611670" sldId="300"/>
            <ac:picMk id="11" creationId="{5201C5E8-A09A-9821-F538-CA27417E6F93}"/>
          </ac:picMkLst>
        </pc:picChg>
      </pc:sldChg>
      <pc:sldChg chg="addSp delSp modSp mod">
        <pc:chgData name="김기현" userId="142a4539-f65f-4be4-b8fc-6fae897b67cf" providerId="ADAL" clId="{CEE39A56-3AFC-4294-83BE-A40290074138}" dt="2023-06-21T07:30:58.551" v="14" actId="1076"/>
        <pc:sldMkLst>
          <pc:docMk/>
          <pc:sldMk cId="3074336320" sldId="304"/>
        </pc:sldMkLst>
        <pc:picChg chg="add mod">
          <ac:chgData name="김기현" userId="142a4539-f65f-4be4-b8fc-6fae897b67cf" providerId="ADAL" clId="{CEE39A56-3AFC-4294-83BE-A40290074138}" dt="2023-06-21T07:30:58.551" v="14" actId="1076"/>
          <ac:picMkLst>
            <pc:docMk/>
            <pc:sldMk cId="3074336320" sldId="304"/>
            <ac:picMk id="7" creationId="{0EA8A270-52C2-E8AD-C373-D151DC0A88BC}"/>
          </ac:picMkLst>
        </pc:picChg>
        <pc:picChg chg="del">
          <ac:chgData name="김기현" userId="142a4539-f65f-4be4-b8fc-6fae897b67cf" providerId="ADAL" clId="{CEE39A56-3AFC-4294-83BE-A40290074138}" dt="2023-06-21T07:30:50.413" v="8" actId="478"/>
          <ac:picMkLst>
            <pc:docMk/>
            <pc:sldMk cId="3074336320" sldId="304"/>
            <ac:picMk id="10" creationId="{B9956E37-968A-44FA-9407-2B21AC81C2E3}"/>
          </ac:picMkLst>
        </pc:picChg>
      </pc:sldChg>
      <pc:sldChg chg="addSp delSp modSp mod modNotesTx">
        <pc:chgData name="김기현" userId="142a4539-f65f-4be4-b8fc-6fae897b67cf" providerId="ADAL" clId="{CEE39A56-3AFC-4294-83BE-A40290074138}" dt="2023-06-21T08:07:21.861" v="432" actId="20577"/>
        <pc:sldMkLst>
          <pc:docMk/>
          <pc:sldMk cId="3659049357" sldId="306"/>
        </pc:sldMkLst>
        <pc:picChg chg="del">
          <ac:chgData name="김기현" userId="142a4539-f65f-4be4-b8fc-6fae897b67cf" providerId="ADAL" clId="{CEE39A56-3AFC-4294-83BE-A40290074138}" dt="2023-06-21T07:47:01.253" v="55" actId="478"/>
          <ac:picMkLst>
            <pc:docMk/>
            <pc:sldMk cId="3659049357" sldId="306"/>
            <ac:picMk id="4" creationId="{7030DA03-1E17-4938-B0CF-318C1B337C41}"/>
          </ac:picMkLst>
        </pc:picChg>
        <pc:picChg chg="add mod">
          <ac:chgData name="김기현" userId="142a4539-f65f-4be4-b8fc-6fae897b67cf" providerId="ADAL" clId="{CEE39A56-3AFC-4294-83BE-A40290074138}" dt="2023-06-21T07:47:10.335" v="58" actId="1076"/>
          <ac:picMkLst>
            <pc:docMk/>
            <pc:sldMk cId="3659049357" sldId="306"/>
            <ac:picMk id="7" creationId="{DA39193E-BD6F-E808-A82E-1A74A1786127}"/>
          </ac:picMkLst>
        </pc:picChg>
        <pc:picChg chg="del">
          <ac:chgData name="김기현" userId="142a4539-f65f-4be4-b8fc-6fae897b67cf" providerId="ADAL" clId="{CEE39A56-3AFC-4294-83BE-A40290074138}" dt="2023-06-21T07:47:14.153" v="59" actId="478"/>
          <ac:picMkLst>
            <pc:docMk/>
            <pc:sldMk cId="3659049357" sldId="306"/>
            <ac:picMk id="9" creationId="{84F9D21A-644B-4147-9021-F8FBCE8765A5}"/>
          </ac:picMkLst>
        </pc:picChg>
        <pc:picChg chg="add mod">
          <ac:chgData name="김기현" userId="142a4539-f65f-4be4-b8fc-6fae897b67cf" providerId="ADAL" clId="{CEE39A56-3AFC-4294-83BE-A40290074138}" dt="2023-06-21T07:47:55.401" v="65" actId="1076"/>
          <ac:picMkLst>
            <pc:docMk/>
            <pc:sldMk cId="3659049357" sldId="306"/>
            <ac:picMk id="15" creationId="{7C14CEA7-C8AA-634A-4DC3-603B60BB2272}"/>
          </ac:picMkLst>
        </pc:picChg>
      </pc:sldChg>
      <pc:sldChg chg="modSp mod">
        <pc:chgData name="김기현" userId="142a4539-f65f-4be4-b8fc-6fae897b67cf" providerId="ADAL" clId="{CEE39A56-3AFC-4294-83BE-A40290074138}" dt="2023-06-21T07:50:46.685" v="103" actId="1076"/>
        <pc:sldMkLst>
          <pc:docMk/>
          <pc:sldMk cId="2123207572" sldId="313"/>
        </pc:sldMkLst>
        <pc:spChg chg="mod">
          <ac:chgData name="김기현" userId="142a4539-f65f-4be4-b8fc-6fae897b67cf" providerId="ADAL" clId="{CEE39A56-3AFC-4294-83BE-A40290074138}" dt="2023-06-21T07:50:41.108" v="100" actId="14100"/>
          <ac:spMkLst>
            <pc:docMk/>
            <pc:sldMk cId="2123207572" sldId="313"/>
            <ac:spMk id="12" creationId="{EA74D7FA-CE01-B3B4-A17A-CBDDD050551E}"/>
          </ac:spMkLst>
        </pc:spChg>
        <pc:spChg chg="mod">
          <ac:chgData name="김기현" userId="142a4539-f65f-4be4-b8fc-6fae897b67cf" providerId="ADAL" clId="{CEE39A56-3AFC-4294-83BE-A40290074138}" dt="2023-06-21T07:50:41.108" v="100" actId="14100"/>
          <ac:spMkLst>
            <pc:docMk/>
            <pc:sldMk cId="2123207572" sldId="313"/>
            <ac:spMk id="15" creationId="{4EA2665B-B6E4-7AF4-3CFC-C4B6A3BC388F}"/>
          </ac:spMkLst>
        </pc:spChg>
        <pc:spChg chg="mod">
          <ac:chgData name="김기현" userId="142a4539-f65f-4be4-b8fc-6fae897b67cf" providerId="ADAL" clId="{CEE39A56-3AFC-4294-83BE-A40290074138}" dt="2023-06-21T07:50:43.194" v="101" actId="1076"/>
          <ac:spMkLst>
            <pc:docMk/>
            <pc:sldMk cId="2123207572" sldId="313"/>
            <ac:spMk id="16" creationId="{A69DE113-79B0-7B07-875C-D2FAFE5C65F4}"/>
          </ac:spMkLst>
        </pc:spChg>
        <pc:picChg chg="mod">
          <ac:chgData name="김기현" userId="142a4539-f65f-4be4-b8fc-6fae897b67cf" providerId="ADAL" clId="{CEE39A56-3AFC-4294-83BE-A40290074138}" dt="2023-06-21T07:50:46.685" v="103" actId="1076"/>
          <ac:picMkLst>
            <pc:docMk/>
            <pc:sldMk cId="2123207572" sldId="313"/>
            <ac:picMk id="14" creationId="{6739E84C-8C15-62D9-0C5D-E50172DAFE3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9D33A-F5AB-4837-8D3E-DBA55D068F55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FF119-39B7-4C03-A1EB-3638969B97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12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F119-39B7-4C03-A1EB-3638969B97E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43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F119-39B7-4C03-A1EB-3638969B97E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30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pn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46858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pc="-150" dirty="0">
                <a:solidFill>
                  <a:schemeClr val="bg1"/>
                </a:solidFill>
              </a:rPr>
              <a:t>우주궤도역학</a:t>
            </a:r>
            <a:endParaRPr lang="en-US" altLang="ko-KR" sz="6000" spc="-150" dirty="0">
              <a:solidFill>
                <a:schemeClr val="bg1"/>
              </a:solidFill>
            </a:endParaRPr>
          </a:p>
          <a:p>
            <a:r>
              <a:rPr lang="en-US" altLang="ko-KR" sz="6000" spc="-150" dirty="0">
                <a:solidFill>
                  <a:schemeClr val="bg1"/>
                </a:solidFill>
              </a:rPr>
              <a:t>Term Project 2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3069873"/>
            <a:ext cx="168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18012618 </a:t>
            </a:r>
            <a:r>
              <a:rPr lang="ko-KR" altLang="en-US" sz="1600" dirty="0">
                <a:solidFill>
                  <a:schemeClr val="bg1"/>
                </a:solidFill>
              </a:rPr>
              <a:t>김기현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65525" y="308341"/>
            <a:ext cx="3555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1  )    Ground Track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도출 방법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20625D-11E9-28F2-8290-4D1B5A3F5C15}"/>
              </a:ext>
            </a:extLst>
          </p:cNvPr>
          <p:cNvSpPr/>
          <p:nvPr/>
        </p:nvSpPr>
        <p:spPr>
          <a:xfrm>
            <a:off x="553935" y="1067161"/>
            <a:ext cx="5532587" cy="5243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9C8CA25-04D7-213B-388F-0B4E233A271C}"/>
                  </a:ext>
                </a:extLst>
              </p:cNvPr>
              <p:cNvSpPr txBox="1"/>
              <p:nvPr/>
            </p:nvSpPr>
            <p:spPr>
              <a:xfrm>
                <a:off x="717902" y="1274783"/>
                <a:ext cx="4806872" cy="647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1"/>
                    </a:solidFill>
                  </a:rPr>
                  <a:t>※</a:t>
                </a:r>
                <a14:m>
                  <m:oMath xmlns:m="http://schemas.openxmlformats.org/officeDocument/2006/math">
                    <m:r>
                      <a:rPr lang="en-US" altLang="ko-KR" sz="12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주</m:t>
                    </m:r>
                    <m:r>
                      <a:rPr lang="ko-KR" altLang="en-US" sz="12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어</m:t>
                    </m:r>
                    <m:r>
                      <a:rPr lang="ko-KR" altLang="en-US" sz="12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진</m:t>
                    </m:r>
                    <m:r>
                      <a:rPr lang="en-US" altLang="ko-KR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초</m:t>
                    </m:r>
                  </m:oMath>
                </a14:m>
                <a:r>
                  <a:rPr lang="ko-KR" altLang="en-US" sz="1200" dirty="0">
                    <a:solidFill>
                      <a:schemeClr val="accent1"/>
                    </a:solidFill>
                  </a:rPr>
                  <a:t>기조건</a:t>
                </a:r>
                <a:endParaRPr lang="en-US" altLang="ko-KR" sz="1200" dirty="0">
                  <a:solidFill>
                    <a:schemeClr val="accent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accent1"/>
                    </a:solidFill>
                  </a:rPr>
                  <a:t>Semi-major axis(a), Eccentricity(e), Inclination(</a:t>
                </a:r>
                <a:r>
                  <a:rPr lang="en-US" altLang="ko-KR" sz="1200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ko-KR" sz="1200" dirty="0">
                    <a:solidFill>
                      <a:schemeClr val="accent1"/>
                    </a:solidFill>
                  </a:rPr>
                  <a:t>), Argument of perigee(</a:t>
                </a:r>
                <a14:m>
                  <m:oMath xmlns:m="http://schemas.openxmlformats.org/officeDocument/2006/math">
                    <m:r>
                      <a:rPr lang="ko-KR" altLang="en-US" sz="12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sz="1200" dirty="0">
                    <a:solidFill>
                      <a:schemeClr val="accent1"/>
                    </a:solidFill>
                  </a:rPr>
                  <a:t>), RAAN(</a:t>
                </a:r>
                <a:r>
                  <a:rPr lang="ko-KR" altLang="en-US" sz="12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𝛀</a:t>
                </a:r>
                <a:r>
                  <a:rPr lang="en-US" altLang="ko-KR" sz="12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), </a:t>
                </a:r>
                <a:r>
                  <a:rPr lang="en-US" altLang="ko-KR" sz="1200" dirty="0" err="1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Init_Mean</a:t>
                </a:r>
                <a:r>
                  <a:rPr lang="en-US" altLang="ko-KR" sz="12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anomaly(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), Start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9C8CA25-04D7-213B-388F-0B4E233A2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02" y="1274783"/>
                <a:ext cx="4806872" cy="647228"/>
              </a:xfrm>
              <a:prstGeom prst="rect">
                <a:avLst/>
              </a:prstGeom>
              <a:blipFill>
                <a:blip r:embed="rId2"/>
                <a:stretch>
                  <a:fillRect l="-127" t="-943"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C3C505-6302-31B2-7534-BB9158D10AF5}"/>
                  </a:ext>
                </a:extLst>
              </p:cNvPr>
              <p:cNvSpPr txBox="1"/>
              <p:nvPr/>
            </p:nvSpPr>
            <p:spPr>
              <a:xfrm>
                <a:off x="717897" y="2351888"/>
                <a:ext cx="5532587" cy="468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sz="1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altLang="ko-KR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ko-KR" alt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200" dirty="0">
                    <a:solidFill>
                      <a:schemeClr val="accent1"/>
                    </a:solidFill>
                  </a:rPr>
                  <a:t>식을 통해 새로운 </a:t>
                </a:r>
                <a:r>
                  <a:rPr lang="en-US" altLang="ko-KR" sz="1200" dirty="0">
                    <a:solidFill>
                      <a:schemeClr val="accent1"/>
                    </a:solidFill>
                  </a:rPr>
                  <a:t>Mean anomaly(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accent1"/>
                    </a:solidFill>
                  </a:rPr>
                  <a:t>) </a:t>
                </a:r>
                <a:r>
                  <a:rPr lang="ko-KR" altLang="en-US" sz="1200" dirty="0">
                    <a:solidFill>
                      <a:schemeClr val="accent1"/>
                    </a:solidFill>
                  </a:rPr>
                  <a:t>값 도출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C3C505-6302-31B2-7534-BB9158D10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97" y="2351888"/>
                <a:ext cx="5532587" cy="468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3DFAEF-C0AE-17C3-E361-4889DFC77BC1}"/>
                  </a:ext>
                </a:extLst>
              </p:cNvPr>
              <p:cNvSpPr txBox="1"/>
              <p:nvPr/>
            </p:nvSpPr>
            <p:spPr>
              <a:xfrm>
                <a:off x="717897" y="3249906"/>
                <a:ext cx="50219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12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esinE</m:t>
                    </m:r>
                  </m:oMath>
                </a14:m>
                <a:r>
                  <a:rPr lang="ko-KR" altLang="en-US" sz="1200" dirty="0">
                    <a:solidFill>
                      <a:schemeClr val="accent1"/>
                    </a:solidFill>
                  </a:rPr>
                  <a:t>를 통해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2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2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esin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=1,2⋯)</m:t>
                    </m:r>
                  </m:oMath>
                </a14:m>
                <a:r>
                  <a:rPr lang="ko-KR" altLang="en-US" sz="1200" dirty="0">
                    <a:solidFill>
                      <a:schemeClr val="accent1"/>
                    </a:solidFill>
                  </a:rPr>
                  <a:t> 식 도출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3DFAEF-C0AE-17C3-E361-4889DFC77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97" y="3249906"/>
                <a:ext cx="5021947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161349-6D6D-028D-DF98-2ABCD38DB8AA}"/>
                  </a:ext>
                </a:extLst>
              </p:cNvPr>
              <p:cNvSpPr txBox="1"/>
              <p:nvPr/>
            </p:nvSpPr>
            <p:spPr>
              <a:xfrm>
                <a:off x="717897" y="4228071"/>
                <a:ext cx="5021947" cy="282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accent1"/>
                    </a:solidFill>
                  </a:rPr>
                  <a:t>최종</a:t>
                </a:r>
                <a14:m>
                  <m:oMath xmlns:m="http://schemas.openxmlformats.org/officeDocument/2006/math">
                    <m:r>
                      <a:rPr lang="ko-KR" altLang="en-US" sz="12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적</m:t>
                    </m:r>
                    <m:r>
                      <a:rPr lang="ko-KR" altLang="en-US" sz="12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으</m:t>
                    </m:r>
                    <m:r>
                      <a:rPr lang="ko-KR" altLang="en-US" sz="12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로</m:t>
                    </m:r>
                    <m:r>
                      <a:rPr lang="en-US" altLang="ko-KR" sz="12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도</m:t>
                    </m:r>
                    <m:r>
                      <a:rPr lang="ko-KR" altLang="en-US" sz="12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출</m:t>
                    </m:r>
                    <m:r>
                      <a:rPr lang="ko-KR" altLang="en-US" sz="12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된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200" dirty="0">
                    <a:solidFill>
                      <a:schemeClr val="accent1"/>
                    </a:solidFill>
                  </a:rPr>
                  <a:t> 값을 통해 </a:t>
                </a:r>
                <a:r>
                  <a:rPr lang="en-US" altLang="ko-KR" sz="1200" dirty="0">
                    <a:solidFill>
                      <a:schemeClr val="accent1"/>
                    </a:solidFill>
                  </a:rPr>
                  <a:t>True anomaly(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200" dirty="0">
                    <a:solidFill>
                      <a:schemeClr val="accent1"/>
                    </a:solidFill>
                  </a:rPr>
                  <a:t> </a:t>
                </a:r>
                <a:r>
                  <a:rPr lang="ko-KR" altLang="en-US" sz="1200" dirty="0">
                    <a:solidFill>
                      <a:schemeClr val="accent1"/>
                    </a:solidFill>
                  </a:rPr>
                  <a:t>결정</a:t>
                </a:r>
                <a:r>
                  <a:rPr lang="en-US" altLang="ko-KR" sz="1200" dirty="0">
                    <a:solidFill>
                      <a:schemeClr val="accent1"/>
                    </a:solidFill>
                  </a:rPr>
                  <a:t> </a:t>
                </a:r>
                <a:endParaRPr lang="ko-KR" alt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161349-6D6D-028D-DF98-2ABCD38DB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97" y="4228071"/>
                <a:ext cx="5021947" cy="282513"/>
              </a:xfrm>
              <a:prstGeom prst="rect">
                <a:avLst/>
              </a:prstGeom>
              <a:blipFill>
                <a:blip r:embed="rId5"/>
                <a:stretch>
                  <a:fillRect l="-121" t="-217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73E9B4-C11D-0FE1-2194-60775E4ABC47}"/>
                  </a:ext>
                </a:extLst>
              </p:cNvPr>
              <p:cNvSpPr txBox="1"/>
              <p:nvPr/>
            </p:nvSpPr>
            <p:spPr>
              <a:xfrm>
                <a:off x="1943319" y="5107726"/>
                <a:ext cx="2254342" cy="846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US" altLang="ko-KR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ko-KR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2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  <m:r>
                                    <a:rPr lang="en-US" altLang="ko-KR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ko-KR" sz="1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𝑒𝑐𝑜𝑠</m:t>
                                  </m:r>
                                  <m:sSub>
                                    <m:sSubPr>
                                      <m:ctrlPr>
                                        <a:rPr lang="en-US" altLang="ko-KR" sz="1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altLang="ko-KR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en-US" altLang="ko-KR" sz="1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altLang="ko-KR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ko-KR" sz="1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𝑒𝑐𝑜𝑠</m:t>
                                  </m:r>
                                  <m:sSub>
                                    <m:sSubPr>
                                      <m:ctrlPr>
                                        <a:rPr lang="en-US" altLang="ko-KR" sz="1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73E9B4-C11D-0FE1-2194-60775E4AB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319" y="5107726"/>
                <a:ext cx="2254342" cy="8464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C29AD28-EA6E-440B-BB2D-019B426DAE44}"/>
              </a:ext>
            </a:extLst>
          </p:cNvPr>
          <p:cNvCxnSpPr>
            <a:cxnSpLocks/>
          </p:cNvCxnSpPr>
          <p:nvPr/>
        </p:nvCxnSpPr>
        <p:spPr>
          <a:xfrm>
            <a:off x="3242498" y="1984641"/>
            <a:ext cx="0" cy="4298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787C36A-09A4-494C-9792-862EC23EEE94}"/>
              </a:ext>
            </a:extLst>
          </p:cNvPr>
          <p:cNvCxnSpPr>
            <a:cxnSpLocks/>
          </p:cNvCxnSpPr>
          <p:nvPr/>
        </p:nvCxnSpPr>
        <p:spPr>
          <a:xfrm>
            <a:off x="3242498" y="2794977"/>
            <a:ext cx="0" cy="4298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E394639-DED5-4472-8096-9C231AFE3CCB}"/>
              </a:ext>
            </a:extLst>
          </p:cNvPr>
          <p:cNvCxnSpPr>
            <a:cxnSpLocks/>
          </p:cNvCxnSpPr>
          <p:nvPr/>
        </p:nvCxnSpPr>
        <p:spPr>
          <a:xfrm>
            <a:off x="3242498" y="3665216"/>
            <a:ext cx="0" cy="4298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124CBB6-2829-4711-B710-321F3179AE22}"/>
              </a:ext>
            </a:extLst>
          </p:cNvPr>
          <p:cNvCxnSpPr>
            <a:cxnSpLocks/>
          </p:cNvCxnSpPr>
          <p:nvPr/>
        </p:nvCxnSpPr>
        <p:spPr>
          <a:xfrm>
            <a:off x="3230316" y="4510584"/>
            <a:ext cx="0" cy="4298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9AC638FC-CA42-4C0E-B150-F0F5523C43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0484" y="3303744"/>
            <a:ext cx="1294727" cy="72294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82C681-C4BC-4E16-8D8E-28A9D91BF3E8}"/>
              </a:ext>
            </a:extLst>
          </p:cNvPr>
          <p:cNvSpPr/>
          <p:nvPr/>
        </p:nvSpPr>
        <p:spPr>
          <a:xfrm>
            <a:off x="7709173" y="2803662"/>
            <a:ext cx="3764930" cy="18669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B40921-05BC-429A-9C95-75FA28F2AC61}"/>
                  </a:ext>
                </a:extLst>
              </p:cNvPr>
              <p:cNvSpPr txBox="1"/>
              <p:nvPr/>
            </p:nvSpPr>
            <p:spPr>
              <a:xfrm>
                <a:off x="7806842" y="3303744"/>
                <a:ext cx="36672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accent1"/>
                    </a:solidFill>
                  </a:rPr>
                  <a:t>소스코드에 함수코드를 따로 만들어</a:t>
                </a:r>
                <a:endParaRPr lang="en-US" altLang="ko-KR" sz="1200" dirty="0">
                  <a:solidFill>
                    <a:schemeClr val="accent1"/>
                  </a:solidFill>
                </a:endParaRPr>
              </a:p>
              <a:p>
                <a:r>
                  <a:rPr lang="ko-KR" altLang="en-US" sz="1200" dirty="0">
                    <a:solidFill>
                      <a:schemeClr val="accent1"/>
                    </a:solidFill>
                  </a:rPr>
                  <a:t>내장함수 </a:t>
                </a:r>
                <a:r>
                  <a:rPr lang="en-US" altLang="ko-KR" sz="1200" dirty="0" err="1">
                    <a:solidFill>
                      <a:schemeClr val="accent1"/>
                    </a:solidFill>
                  </a:rPr>
                  <a:t>fzero</a:t>
                </a:r>
                <a:r>
                  <a:rPr lang="ko-KR" altLang="en-US" sz="1200" dirty="0">
                    <a:solidFill>
                      <a:schemeClr val="accent1"/>
                    </a:solidFill>
                  </a:rPr>
                  <a:t>를 </a:t>
                </a:r>
                <a:r>
                  <a:rPr lang="ko-KR" altLang="en-US" sz="1200" dirty="0" err="1">
                    <a:solidFill>
                      <a:schemeClr val="accent1"/>
                    </a:solidFill>
                  </a:rPr>
                  <a:t>활용후</a:t>
                </a:r>
                <a:endParaRPr lang="en-US" altLang="ko-KR" sz="1200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2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2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2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esin</m:t>
                    </m:r>
                    <m:sSub>
                      <m:sSubPr>
                        <m:ctrlPr>
                          <a:rPr lang="en-US" altLang="ko-KR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=1,2⋯)</m:t>
                    </m:r>
                  </m:oMath>
                </a14:m>
                <a:r>
                  <a:rPr lang="ko-KR" altLang="en-US" sz="1200" dirty="0">
                    <a:solidFill>
                      <a:schemeClr val="accent1"/>
                    </a:solidFill>
                  </a:rPr>
                  <a:t> 식  해결하여</a:t>
                </a:r>
                <a:endParaRPr lang="en-US" altLang="ko-KR" sz="1200" dirty="0">
                  <a:solidFill>
                    <a:schemeClr val="accent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accent1"/>
                    </a:solidFill>
                  </a:rPr>
                  <a:t>True anomaly </a:t>
                </a:r>
                <a:r>
                  <a:rPr lang="ko-KR" altLang="en-US" sz="1200" dirty="0">
                    <a:solidFill>
                      <a:schemeClr val="accent1"/>
                    </a:solidFill>
                  </a:rPr>
                  <a:t>값 도출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B40921-05BC-429A-9C95-75FA28F2A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842" y="3303744"/>
                <a:ext cx="3667261" cy="830997"/>
              </a:xfrm>
              <a:prstGeom prst="rect">
                <a:avLst/>
              </a:prstGeom>
              <a:blipFill>
                <a:blip r:embed="rId8"/>
                <a:stretch>
                  <a:fillRect l="-166" t="-1471"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90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65525" y="308341"/>
            <a:ext cx="3555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1  )    Ground Track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도출 방법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20625D-11E9-28F2-8290-4D1B5A3F5C15}"/>
              </a:ext>
            </a:extLst>
          </p:cNvPr>
          <p:cNvSpPr/>
          <p:nvPr/>
        </p:nvSpPr>
        <p:spPr>
          <a:xfrm>
            <a:off x="553935" y="1067161"/>
            <a:ext cx="5532587" cy="5482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9C8CA25-04D7-213B-388F-0B4E233A271C}"/>
                  </a:ext>
                </a:extLst>
              </p:cNvPr>
              <p:cNvSpPr txBox="1"/>
              <p:nvPr/>
            </p:nvSpPr>
            <p:spPr>
              <a:xfrm>
                <a:off x="717902" y="1274783"/>
                <a:ext cx="4806872" cy="647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1"/>
                    </a:solidFill>
                  </a:rPr>
                  <a:t>※</a:t>
                </a:r>
                <a14:m>
                  <m:oMath xmlns:m="http://schemas.openxmlformats.org/officeDocument/2006/math">
                    <m:r>
                      <a:rPr lang="en-US" altLang="ko-KR" sz="12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주</m:t>
                    </m:r>
                    <m:r>
                      <a:rPr lang="ko-KR" altLang="en-US" sz="12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어</m:t>
                    </m:r>
                    <m:r>
                      <a:rPr lang="ko-KR" altLang="en-US" sz="12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진</m:t>
                    </m:r>
                    <m:r>
                      <a:rPr lang="en-US" altLang="ko-KR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초</m:t>
                    </m:r>
                  </m:oMath>
                </a14:m>
                <a:r>
                  <a:rPr lang="ko-KR" altLang="en-US" sz="1200" dirty="0">
                    <a:solidFill>
                      <a:schemeClr val="accent1"/>
                    </a:solidFill>
                  </a:rPr>
                  <a:t>기조건</a:t>
                </a:r>
                <a:endParaRPr lang="en-US" altLang="ko-KR" sz="1200" dirty="0">
                  <a:solidFill>
                    <a:schemeClr val="accent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accent1"/>
                    </a:solidFill>
                  </a:rPr>
                  <a:t>Semi-major axis(a), Eccentricity(e), Inclination(</a:t>
                </a:r>
                <a:r>
                  <a:rPr lang="en-US" altLang="ko-KR" sz="1200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ko-KR" sz="1200" dirty="0">
                    <a:solidFill>
                      <a:schemeClr val="accent1"/>
                    </a:solidFill>
                  </a:rPr>
                  <a:t>), Argument of perigee(</a:t>
                </a:r>
                <a14:m>
                  <m:oMath xmlns:m="http://schemas.openxmlformats.org/officeDocument/2006/math">
                    <m:r>
                      <a:rPr lang="ko-KR" altLang="en-US" sz="12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sz="1200" dirty="0">
                    <a:solidFill>
                      <a:schemeClr val="accent1"/>
                    </a:solidFill>
                  </a:rPr>
                  <a:t>), RAAN(</a:t>
                </a:r>
                <a:r>
                  <a:rPr lang="ko-KR" altLang="en-US" sz="12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𝛀</a:t>
                </a:r>
                <a:r>
                  <a:rPr lang="en-US" altLang="ko-KR" sz="12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), </a:t>
                </a:r>
                <a:r>
                  <a:rPr lang="en-US" altLang="ko-KR" sz="1200" dirty="0" err="1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Init_Mean</a:t>
                </a:r>
                <a:r>
                  <a:rPr lang="en-US" altLang="ko-KR" sz="12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anomaly(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), Start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9C8CA25-04D7-213B-388F-0B4E233A2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02" y="1274783"/>
                <a:ext cx="4806872" cy="647228"/>
              </a:xfrm>
              <a:prstGeom prst="rect">
                <a:avLst/>
              </a:prstGeom>
              <a:blipFill>
                <a:blip r:embed="rId2"/>
                <a:stretch>
                  <a:fillRect l="-127" t="-943"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C3C505-6302-31B2-7534-BB9158D10AF5}"/>
                  </a:ext>
                </a:extLst>
              </p:cNvPr>
              <p:cNvSpPr txBox="1"/>
              <p:nvPr/>
            </p:nvSpPr>
            <p:spPr>
              <a:xfrm>
                <a:off x="717898" y="2351888"/>
                <a:ext cx="5233198" cy="465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ko-KR" altLang="en-US" sz="1200" dirty="0">
                    <a:solidFill>
                      <a:schemeClr val="accent1"/>
                    </a:solidFill>
                  </a:rPr>
                  <a:t>제에서 구한 </a:t>
                </a:r>
                <a:r>
                  <a:rPr lang="en-US" altLang="ko-KR" sz="1200" dirty="0" err="1">
                    <a:solidFill>
                      <a:schemeClr val="accent1"/>
                    </a:solidFill>
                  </a:rPr>
                  <a:t>solveRangeInPerifocalFrame</a:t>
                </a:r>
                <a:r>
                  <a:rPr lang="en-US" altLang="ko-KR" sz="1200" dirty="0">
                    <a:solidFill>
                      <a:schemeClr val="accent1"/>
                    </a:solidFill>
                  </a:rPr>
                  <a:t> </a:t>
                </a:r>
                <a:r>
                  <a:rPr lang="ko-KR" altLang="en-US" sz="1200" dirty="0">
                    <a:solidFill>
                      <a:schemeClr val="accent1"/>
                    </a:solidFill>
                  </a:rPr>
                  <a:t>을 활용하여 위 페이지에서 구한 </a:t>
                </a:r>
                <a:endParaRPr lang="en-US" altLang="ko-KR" sz="1200" dirty="0">
                  <a:solidFill>
                    <a:schemeClr val="accent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accent1"/>
                    </a:solidFill>
                  </a:rPr>
                  <a:t>True anomaly </a:t>
                </a:r>
                <a:r>
                  <a:rPr lang="ko-KR" altLang="en-US" sz="1200" dirty="0">
                    <a:solidFill>
                      <a:schemeClr val="accent1"/>
                    </a:solidFill>
                  </a:rPr>
                  <a:t>값들을 대입하여 </a:t>
                </a:r>
                <a:r>
                  <a:rPr lang="en-US" altLang="ko-KR" sz="1200" dirty="0">
                    <a:solidFill>
                      <a:schemeClr val="accent1"/>
                    </a:solidFill>
                  </a:rPr>
                  <a:t>Perifocal Frame</a:t>
                </a:r>
                <a:r>
                  <a:rPr lang="ko-KR" altLang="en-US" sz="1200" dirty="0">
                    <a:solidFill>
                      <a:schemeClr val="accent1"/>
                    </a:solidFill>
                  </a:rPr>
                  <a:t>상의 </a:t>
                </a:r>
                <a:r>
                  <a:rPr lang="en-US" altLang="ko-KR" sz="1200" dirty="0">
                    <a:solidFill>
                      <a:schemeClr val="accent1"/>
                    </a:solidFill>
                  </a:rPr>
                  <a:t>r</a:t>
                </a:r>
                <a:r>
                  <a:rPr lang="ko-KR" altLang="en-US" sz="1200" dirty="0">
                    <a:solidFill>
                      <a:schemeClr val="accent1"/>
                    </a:solidFill>
                  </a:rPr>
                  <a:t>벡터를 구함</a:t>
                </a:r>
                <a:r>
                  <a:rPr lang="en-US" altLang="ko-KR" sz="1200" dirty="0">
                    <a:solidFill>
                      <a:schemeClr val="accent1"/>
                    </a:solidFill>
                  </a:rPr>
                  <a:t>.</a:t>
                </a:r>
                <a:endParaRPr lang="ko-KR" alt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C3C505-6302-31B2-7534-BB9158D10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98" y="2351888"/>
                <a:ext cx="5233198" cy="465192"/>
              </a:xfrm>
              <a:prstGeom prst="rect">
                <a:avLst/>
              </a:prstGeom>
              <a:blipFill>
                <a:blip r:embed="rId3"/>
                <a:stretch>
                  <a:fillRect l="-117" t="-2632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C29AD28-EA6E-440B-BB2D-019B426DAE44}"/>
              </a:ext>
            </a:extLst>
          </p:cNvPr>
          <p:cNvCxnSpPr>
            <a:cxnSpLocks/>
          </p:cNvCxnSpPr>
          <p:nvPr/>
        </p:nvCxnSpPr>
        <p:spPr>
          <a:xfrm>
            <a:off x="3242498" y="1984641"/>
            <a:ext cx="0" cy="4298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787C36A-09A4-494C-9792-862EC23EEE94}"/>
              </a:ext>
            </a:extLst>
          </p:cNvPr>
          <p:cNvCxnSpPr>
            <a:cxnSpLocks/>
          </p:cNvCxnSpPr>
          <p:nvPr/>
        </p:nvCxnSpPr>
        <p:spPr>
          <a:xfrm>
            <a:off x="3242498" y="2873867"/>
            <a:ext cx="0" cy="4298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E394639-DED5-4472-8096-9C231AFE3CCB}"/>
              </a:ext>
            </a:extLst>
          </p:cNvPr>
          <p:cNvCxnSpPr>
            <a:cxnSpLocks/>
          </p:cNvCxnSpPr>
          <p:nvPr/>
        </p:nvCxnSpPr>
        <p:spPr>
          <a:xfrm>
            <a:off x="3242498" y="3815116"/>
            <a:ext cx="0" cy="4298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124CBB6-2829-4711-B710-321F3179AE22}"/>
              </a:ext>
            </a:extLst>
          </p:cNvPr>
          <p:cNvCxnSpPr>
            <a:cxnSpLocks/>
          </p:cNvCxnSpPr>
          <p:nvPr/>
        </p:nvCxnSpPr>
        <p:spPr>
          <a:xfrm>
            <a:off x="3228868" y="4783500"/>
            <a:ext cx="0" cy="4298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82C681-C4BC-4E16-8D8E-28A9D91BF3E8}"/>
              </a:ext>
            </a:extLst>
          </p:cNvPr>
          <p:cNvSpPr/>
          <p:nvPr/>
        </p:nvSpPr>
        <p:spPr>
          <a:xfrm>
            <a:off x="6725503" y="1737474"/>
            <a:ext cx="3764930" cy="1132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B40921-05BC-429A-9C95-75FA28F2AC61}"/>
              </a:ext>
            </a:extLst>
          </p:cNvPr>
          <p:cNvSpPr txBox="1"/>
          <p:nvPr/>
        </p:nvSpPr>
        <p:spPr>
          <a:xfrm>
            <a:off x="6725502" y="1874914"/>
            <a:ext cx="3405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※  </a:t>
            </a:r>
            <a:r>
              <a:rPr lang="ko-KR" altLang="en-US" sz="1200" dirty="0">
                <a:solidFill>
                  <a:schemeClr val="accent1"/>
                </a:solidFill>
              </a:rPr>
              <a:t>주의할 점</a:t>
            </a:r>
            <a:endParaRPr lang="en-US" altLang="ko-KR" sz="1200" dirty="0">
              <a:solidFill>
                <a:schemeClr val="accent1"/>
              </a:solidFill>
            </a:endParaRPr>
          </a:p>
          <a:p>
            <a:endParaRPr lang="en-US" altLang="ko-KR" sz="1200" dirty="0">
              <a:solidFill>
                <a:schemeClr val="accent1"/>
              </a:solidFill>
            </a:endParaRPr>
          </a:p>
          <a:p>
            <a:r>
              <a:rPr lang="ko-KR" altLang="en-US" sz="1200" dirty="0">
                <a:solidFill>
                  <a:schemeClr val="accent1"/>
                </a:solidFill>
              </a:rPr>
              <a:t>초기조건에서 주어진 </a:t>
            </a:r>
            <a:r>
              <a:rPr lang="en-US" altLang="ko-KR" sz="1200" dirty="0">
                <a:solidFill>
                  <a:schemeClr val="accent1"/>
                </a:solidFill>
              </a:rPr>
              <a:t>6-orbit parameter</a:t>
            </a:r>
            <a:r>
              <a:rPr lang="ko-KR" altLang="en-US" sz="1200" dirty="0">
                <a:solidFill>
                  <a:schemeClr val="accent1"/>
                </a:solidFill>
              </a:rPr>
              <a:t>들에 대한  단위를 잘  살펴보아야 한다</a:t>
            </a:r>
            <a:r>
              <a:rPr lang="en-US" altLang="ko-KR" sz="1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B575C4-0676-40F1-B7A3-9AF217993ABF}"/>
              </a:ext>
            </a:extLst>
          </p:cNvPr>
          <p:cNvSpPr txBox="1"/>
          <p:nvPr/>
        </p:nvSpPr>
        <p:spPr>
          <a:xfrm>
            <a:off x="717897" y="3357161"/>
            <a:ext cx="5021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Perifocal Frame</a:t>
            </a:r>
            <a:r>
              <a:rPr lang="ko-KR" altLang="en-US" sz="1200" dirty="0">
                <a:solidFill>
                  <a:schemeClr val="accent1"/>
                </a:solidFill>
              </a:rPr>
              <a:t>상의 </a:t>
            </a:r>
            <a:r>
              <a:rPr lang="en-US" altLang="ko-KR" sz="1200" dirty="0">
                <a:solidFill>
                  <a:schemeClr val="accent1"/>
                </a:solidFill>
              </a:rPr>
              <a:t>r</a:t>
            </a:r>
            <a:r>
              <a:rPr lang="ko-KR" altLang="en-US" sz="1200" dirty="0">
                <a:solidFill>
                  <a:schemeClr val="accent1"/>
                </a:solidFill>
              </a:rPr>
              <a:t>벡터를 과제에서 구한 </a:t>
            </a:r>
            <a:r>
              <a:rPr lang="en-US" altLang="ko-KR" sz="1200" dirty="0">
                <a:solidFill>
                  <a:schemeClr val="accent1"/>
                </a:solidFill>
              </a:rPr>
              <a:t>PQW2ECI</a:t>
            </a:r>
            <a:r>
              <a:rPr lang="ko-KR" altLang="en-US" sz="1200" dirty="0">
                <a:solidFill>
                  <a:schemeClr val="accent1"/>
                </a:solidFill>
              </a:rPr>
              <a:t>를 통해 </a:t>
            </a:r>
            <a:r>
              <a:rPr lang="en-US" altLang="ko-KR" sz="1200" dirty="0">
                <a:solidFill>
                  <a:schemeClr val="accent1"/>
                </a:solidFill>
              </a:rPr>
              <a:t>ECI</a:t>
            </a:r>
            <a:r>
              <a:rPr lang="ko-KR" altLang="en-US" sz="1200" dirty="0">
                <a:solidFill>
                  <a:schemeClr val="accent1"/>
                </a:solidFill>
              </a:rPr>
              <a:t>좌표계의</a:t>
            </a:r>
            <a:endParaRPr lang="en-US" altLang="ko-KR" sz="1200">
              <a:solidFill>
                <a:schemeClr val="accent1"/>
              </a:solidFill>
            </a:endParaRPr>
          </a:p>
          <a:p>
            <a:r>
              <a:rPr lang="ko-KR" altLang="en-US" sz="1200">
                <a:solidFill>
                  <a:schemeClr val="accent1"/>
                </a:solidFill>
              </a:rPr>
              <a:t> </a:t>
            </a:r>
            <a:r>
              <a:rPr lang="en-US" altLang="ko-KR" sz="1200" dirty="0">
                <a:solidFill>
                  <a:schemeClr val="accent1"/>
                </a:solidFill>
              </a:rPr>
              <a:t>r</a:t>
            </a:r>
            <a:r>
              <a:rPr lang="ko-KR" altLang="en-US" sz="1200" dirty="0">
                <a:solidFill>
                  <a:schemeClr val="accent1"/>
                </a:solidFill>
              </a:rPr>
              <a:t>벡터를 구함</a:t>
            </a:r>
            <a:r>
              <a:rPr lang="en-US" altLang="ko-KR" sz="1200" dirty="0">
                <a:solidFill>
                  <a:schemeClr val="accent1"/>
                </a:solidFill>
              </a:rPr>
              <a:t>.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4B6046-9F25-48DD-8515-90F689799BB8}"/>
              </a:ext>
            </a:extLst>
          </p:cNvPr>
          <p:cNvSpPr txBox="1"/>
          <p:nvPr/>
        </p:nvSpPr>
        <p:spPr>
          <a:xfrm>
            <a:off x="717897" y="4321835"/>
            <a:ext cx="5021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ECI</a:t>
            </a:r>
            <a:r>
              <a:rPr lang="ko-KR" altLang="en-US" sz="1200" dirty="0">
                <a:solidFill>
                  <a:schemeClr val="accent1"/>
                </a:solidFill>
              </a:rPr>
              <a:t>좌표계의 </a:t>
            </a:r>
            <a:r>
              <a:rPr lang="en-US" altLang="ko-KR" sz="1200" dirty="0">
                <a:solidFill>
                  <a:schemeClr val="accent1"/>
                </a:solidFill>
              </a:rPr>
              <a:t>r</a:t>
            </a:r>
            <a:r>
              <a:rPr lang="ko-KR" altLang="en-US" sz="1200" dirty="0">
                <a:solidFill>
                  <a:schemeClr val="accent1"/>
                </a:solidFill>
              </a:rPr>
              <a:t>벡터를 과제에서 구한  </a:t>
            </a:r>
            <a:r>
              <a:rPr lang="en-US" altLang="ko-KR" sz="1200" dirty="0">
                <a:solidFill>
                  <a:schemeClr val="accent1"/>
                </a:solidFill>
              </a:rPr>
              <a:t>ECI2ECEF_DCM</a:t>
            </a:r>
            <a:r>
              <a:rPr lang="ko-KR" altLang="en-US" sz="1200" dirty="0">
                <a:solidFill>
                  <a:schemeClr val="accent1"/>
                </a:solidFill>
              </a:rPr>
              <a:t>를 통해 행렬 계산을 진행  후</a:t>
            </a:r>
            <a:r>
              <a:rPr lang="en-US" altLang="ko-KR" sz="1200" dirty="0">
                <a:solidFill>
                  <a:schemeClr val="accent1"/>
                </a:solidFill>
              </a:rPr>
              <a:t>ECEF</a:t>
            </a:r>
            <a:r>
              <a:rPr lang="ko-KR" altLang="en-US" sz="1200" dirty="0">
                <a:solidFill>
                  <a:schemeClr val="accent1"/>
                </a:solidFill>
              </a:rPr>
              <a:t>좌표계의 </a:t>
            </a:r>
            <a:r>
              <a:rPr lang="en-US" altLang="ko-KR" sz="1200" dirty="0">
                <a:solidFill>
                  <a:schemeClr val="accent1"/>
                </a:solidFill>
              </a:rPr>
              <a:t>r</a:t>
            </a:r>
            <a:r>
              <a:rPr lang="ko-KR" altLang="en-US" sz="1200" dirty="0">
                <a:solidFill>
                  <a:schemeClr val="accent1"/>
                </a:solidFill>
              </a:rPr>
              <a:t>벡터를 구함</a:t>
            </a:r>
            <a:r>
              <a:rPr lang="en-US" altLang="ko-KR" sz="1200" dirty="0">
                <a:solidFill>
                  <a:schemeClr val="accent1"/>
                </a:solidFill>
              </a:rPr>
              <a:t>.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866C4F-0533-417E-A19A-365776249D56}"/>
              </a:ext>
            </a:extLst>
          </p:cNvPr>
          <p:cNvSpPr txBox="1"/>
          <p:nvPr/>
        </p:nvSpPr>
        <p:spPr>
          <a:xfrm>
            <a:off x="703629" y="5306218"/>
            <a:ext cx="5233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ECEF</a:t>
            </a:r>
            <a:r>
              <a:rPr lang="ko-KR" altLang="en-US" sz="1200" dirty="0">
                <a:solidFill>
                  <a:schemeClr val="accent1"/>
                </a:solidFill>
              </a:rPr>
              <a:t>좌표계의 </a:t>
            </a:r>
            <a:r>
              <a:rPr lang="en-US" altLang="ko-KR" sz="1200" dirty="0">
                <a:solidFill>
                  <a:schemeClr val="accent1"/>
                </a:solidFill>
              </a:rPr>
              <a:t>r</a:t>
            </a:r>
            <a:r>
              <a:rPr lang="ko-KR" altLang="en-US" sz="1200" dirty="0">
                <a:solidFill>
                  <a:schemeClr val="accent1"/>
                </a:solidFill>
              </a:rPr>
              <a:t>벡터를 내장함수  </a:t>
            </a:r>
            <a:r>
              <a:rPr lang="en-US" altLang="ko-KR" sz="1200" dirty="0">
                <a:solidFill>
                  <a:schemeClr val="accent1"/>
                </a:solidFill>
              </a:rPr>
              <a:t>ecef2lla</a:t>
            </a:r>
            <a:r>
              <a:rPr lang="ko-KR" altLang="en-US" sz="1200" dirty="0">
                <a:solidFill>
                  <a:schemeClr val="accent1"/>
                </a:solidFill>
              </a:rPr>
              <a:t>를 통해 위도</a:t>
            </a:r>
            <a:r>
              <a:rPr lang="en-US" altLang="ko-KR" sz="1200" dirty="0">
                <a:solidFill>
                  <a:schemeClr val="accent1"/>
                </a:solidFill>
              </a:rPr>
              <a:t>,</a:t>
            </a:r>
            <a:r>
              <a:rPr lang="ko-KR" altLang="en-US" sz="1200" dirty="0">
                <a:solidFill>
                  <a:schemeClr val="accent1"/>
                </a:solidFill>
              </a:rPr>
              <a:t>경도</a:t>
            </a:r>
            <a:r>
              <a:rPr lang="en-US" altLang="ko-KR" sz="1200" dirty="0">
                <a:solidFill>
                  <a:schemeClr val="accent1"/>
                </a:solidFill>
              </a:rPr>
              <a:t>,</a:t>
            </a:r>
            <a:r>
              <a:rPr lang="ko-KR" altLang="en-US" sz="1200" dirty="0">
                <a:solidFill>
                  <a:schemeClr val="accent1"/>
                </a:solidFill>
              </a:rPr>
              <a:t>고도 값을 도출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844DDC-38EA-4AB6-BAD6-C93AA29A1FD5}"/>
              </a:ext>
            </a:extLst>
          </p:cNvPr>
          <p:cNvSpPr txBox="1"/>
          <p:nvPr/>
        </p:nvSpPr>
        <p:spPr>
          <a:xfrm>
            <a:off x="717896" y="6120115"/>
            <a:ext cx="5021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도출한 위도</a:t>
            </a:r>
            <a:r>
              <a:rPr lang="en-US" altLang="ko-KR" sz="1200" dirty="0">
                <a:solidFill>
                  <a:schemeClr val="accent1"/>
                </a:solidFill>
              </a:rPr>
              <a:t>,</a:t>
            </a:r>
            <a:r>
              <a:rPr lang="ko-KR" altLang="en-US" sz="1200" dirty="0">
                <a:solidFill>
                  <a:schemeClr val="accent1"/>
                </a:solidFill>
              </a:rPr>
              <a:t>경도</a:t>
            </a:r>
            <a:r>
              <a:rPr lang="en-US" altLang="ko-KR" sz="1200" dirty="0">
                <a:solidFill>
                  <a:schemeClr val="accent1"/>
                </a:solidFill>
              </a:rPr>
              <a:t>,</a:t>
            </a:r>
            <a:r>
              <a:rPr lang="ko-KR" altLang="en-US" sz="1200" dirty="0">
                <a:solidFill>
                  <a:schemeClr val="accent1"/>
                </a:solidFill>
              </a:rPr>
              <a:t>고도 값을 </a:t>
            </a:r>
            <a:r>
              <a:rPr lang="en-US" altLang="ko-KR" sz="1200" dirty="0" err="1">
                <a:solidFill>
                  <a:schemeClr val="accent1"/>
                </a:solidFill>
              </a:rPr>
              <a:t>geoplot</a:t>
            </a:r>
            <a:r>
              <a:rPr lang="ko-KR" altLang="en-US" sz="1200" dirty="0">
                <a:solidFill>
                  <a:schemeClr val="accent1"/>
                </a:solidFill>
              </a:rPr>
              <a:t>에 </a:t>
            </a:r>
            <a:r>
              <a:rPr lang="ko-KR" altLang="en-US" sz="1200" dirty="0" err="1">
                <a:solidFill>
                  <a:schemeClr val="accent1"/>
                </a:solidFill>
              </a:rPr>
              <a:t>나타내준다</a:t>
            </a:r>
            <a:r>
              <a:rPr lang="en-US" altLang="ko-KR" sz="12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901462F-76E3-45E8-A095-549558715548}"/>
              </a:ext>
            </a:extLst>
          </p:cNvPr>
          <p:cNvCxnSpPr>
            <a:cxnSpLocks/>
          </p:cNvCxnSpPr>
          <p:nvPr/>
        </p:nvCxnSpPr>
        <p:spPr>
          <a:xfrm>
            <a:off x="3228868" y="5645268"/>
            <a:ext cx="0" cy="4298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9D47262-CFBD-4E45-9309-47A9E1FF7C23}"/>
              </a:ext>
            </a:extLst>
          </p:cNvPr>
          <p:cNvSpPr/>
          <p:nvPr/>
        </p:nvSpPr>
        <p:spPr>
          <a:xfrm>
            <a:off x="6728657" y="3053394"/>
            <a:ext cx="3764930" cy="1191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31855A-8206-4833-9161-7D67908685ED}"/>
              </a:ext>
            </a:extLst>
          </p:cNvPr>
          <p:cNvSpPr txBox="1"/>
          <p:nvPr/>
        </p:nvSpPr>
        <p:spPr>
          <a:xfrm>
            <a:off x="6725503" y="3189424"/>
            <a:ext cx="3405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※  </a:t>
            </a:r>
            <a:r>
              <a:rPr lang="ko-KR" altLang="en-US" sz="1200" dirty="0">
                <a:solidFill>
                  <a:schemeClr val="accent1"/>
                </a:solidFill>
              </a:rPr>
              <a:t>주의할 점</a:t>
            </a:r>
            <a:endParaRPr lang="en-US" altLang="ko-KR" sz="1200" dirty="0">
              <a:solidFill>
                <a:schemeClr val="accent1"/>
              </a:solidFill>
            </a:endParaRPr>
          </a:p>
          <a:p>
            <a:endParaRPr lang="en-US" altLang="ko-KR" sz="1200" dirty="0">
              <a:solidFill>
                <a:schemeClr val="accent1"/>
              </a:solidFill>
            </a:endParaRPr>
          </a:p>
          <a:p>
            <a:r>
              <a:rPr lang="en-US" altLang="ko-KR" sz="1200" dirty="0">
                <a:solidFill>
                  <a:schemeClr val="accent1"/>
                </a:solidFill>
              </a:rPr>
              <a:t>ECI </a:t>
            </a:r>
            <a:r>
              <a:rPr lang="ko-KR" altLang="en-US" sz="1200" dirty="0">
                <a:solidFill>
                  <a:schemeClr val="accent1"/>
                </a:solidFill>
              </a:rPr>
              <a:t>좌표계에서 </a:t>
            </a:r>
            <a:r>
              <a:rPr lang="en-US" altLang="ko-KR" sz="1200" dirty="0">
                <a:solidFill>
                  <a:schemeClr val="accent1"/>
                </a:solidFill>
              </a:rPr>
              <a:t>ECEF </a:t>
            </a:r>
            <a:r>
              <a:rPr lang="ko-KR" altLang="en-US" sz="1200" dirty="0">
                <a:solidFill>
                  <a:schemeClr val="accent1"/>
                </a:solidFill>
              </a:rPr>
              <a:t>좌표계로 넘어갈 때</a:t>
            </a:r>
            <a:endParaRPr lang="en-US" altLang="ko-KR" sz="1200" dirty="0">
              <a:solidFill>
                <a:schemeClr val="accent1"/>
              </a:solidFill>
            </a:endParaRPr>
          </a:p>
          <a:p>
            <a:r>
              <a:rPr lang="ko-KR" altLang="en-US" sz="1200" dirty="0">
                <a:solidFill>
                  <a:schemeClr val="accent1"/>
                </a:solidFill>
              </a:rPr>
              <a:t>지구 자전을 고려해주어야  하므로 </a:t>
            </a:r>
            <a:endParaRPr lang="en-US" altLang="ko-KR" sz="1200" dirty="0">
              <a:solidFill>
                <a:schemeClr val="accent1"/>
              </a:solidFill>
            </a:endParaRPr>
          </a:p>
          <a:p>
            <a:r>
              <a:rPr lang="ko-KR" altLang="en-US" sz="1200" dirty="0">
                <a:solidFill>
                  <a:schemeClr val="accent1"/>
                </a:solidFill>
              </a:rPr>
              <a:t>내장함수인 </a:t>
            </a:r>
            <a:r>
              <a:rPr lang="en-US" altLang="ko-KR" sz="1200" dirty="0" err="1">
                <a:solidFill>
                  <a:schemeClr val="accent1"/>
                </a:solidFill>
              </a:rPr>
              <a:t>SidrealTime</a:t>
            </a:r>
            <a:r>
              <a:rPr lang="ko-KR" altLang="en-US" sz="1200" dirty="0">
                <a:solidFill>
                  <a:schemeClr val="accent1"/>
                </a:solidFill>
              </a:rPr>
              <a:t>을 써주었다</a:t>
            </a:r>
            <a:r>
              <a:rPr lang="en-US" altLang="ko-KR" sz="1200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949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65525" y="308341"/>
            <a:ext cx="2954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2  )    SKY Plot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도출 방법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20625D-11E9-28F2-8290-4D1B5A3F5C15}"/>
              </a:ext>
            </a:extLst>
          </p:cNvPr>
          <p:cNvSpPr/>
          <p:nvPr/>
        </p:nvSpPr>
        <p:spPr>
          <a:xfrm>
            <a:off x="553935" y="1067161"/>
            <a:ext cx="5532587" cy="5243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9C8CA25-04D7-213B-388F-0B4E233A271C}"/>
                  </a:ext>
                </a:extLst>
              </p:cNvPr>
              <p:cNvSpPr txBox="1"/>
              <p:nvPr/>
            </p:nvSpPr>
            <p:spPr>
              <a:xfrm>
                <a:off x="717902" y="1274783"/>
                <a:ext cx="4806872" cy="647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accent1"/>
                    </a:solidFill>
                  </a:rPr>
                  <a:t>※</a:t>
                </a:r>
                <a14:m>
                  <m:oMath xmlns:m="http://schemas.openxmlformats.org/officeDocument/2006/math">
                    <m:r>
                      <a:rPr lang="en-US" altLang="ko-KR" sz="12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주</m:t>
                    </m:r>
                    <m:r>
                      <a:rPr lang="ko-KR" altLang="en-US" sz="12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어</m:t>
                    </m:r>
                    <m:r>
                      <a:rPr lang="ko-KR" altLang="en-US" sz="12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진</m:t>
                    </m:r>
                    <m:r>
                      <a:rPr lang="en-US" altLang="ko-KR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초</m:t>
                    </m:r>
                  </m:oMath>
                </a14:m>
                <a:r>
                  <a:rPr lang="ko-KR" altLang="en-US" sz="1200" dirty="0">
                    <a:solidFill>
                      <a:schemeClr val="accent1"/>
                    </a:solidFill>
                  </a:rPr>
                  <a:t>기조건</a:t>
                </a:r>
                <a:endParaRPr lang="en-US" altLang="ko-KR" sz="1200" dirty="0">
                  <a:solidFill>
                    <a:schemeClr val="accent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accent1"/>
                    </a:solidFill>
                  </a:rPr>
                  <a:t>Semi-major axis(a), Eccentricity(e), Inclination(</a:t>
                </a:r>
                <a:r>
                  <a:rPr lang="en-US" altLang="ko-KR" sz="1200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ko-KR" sz="1200" dirty="0">
                    <a:solidFill>
                      <a:schemeClr val="accent1"/>
                    </a:solidFill>
                  </a:rPr>
                  <a:t>), Argument of perigee(</a:t>
                </a:r>
                <a14:m>
                  <m:oMath xmlns:m="http://schemas.openxmlformats.org/officeDocument/2006/math">
                    <m:r>
                      <a:rPr lang="ko-KR" altLang="en-US" sz="12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sz="1200" dirty="0">
                    <a:solidFill>
                      <a:schemeClr val="accent1"/>
                    </a:solidFill>
                  </a:rPr>
                  <a:t>), RAAN(</a:t>
                </a:r>
                <a:r>
                  <a:rPr lang="ko-KR" altLang="en-US" sz="12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𝛀</a:t>
                </a:r>
                <a:r>
                  <a:rPr lang="en-US" altLang="ko-KR" sz="12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), </a:t>
                </a:r>
                <a:r>
                  <a:rPr lang="en-US" altLang="ko-KR" sz="1200" dirty="0" err="1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Init_Mean</a:t>
                </a:r>
                <a:r>
                  <a:rPr lang="en-US" altLang="ko-KR" sz="12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anomaly(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), Start time(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9C8CA25-04D7-213B-388F-0B4E233A2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02" y="1274783"/>
                <a:ext cx="4806872" cy="647228"/>
              </a:xfrm>
              <a:prstGeom prst="rect">
                <a:avLst/>
              </a:prstGeom>
              <a:blipFill>
                <a:blip r:embed="rId2"/>
                <a:stretch>
                  <a:fillRect l="-127" t="-943"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83DFAEF-C0AE-17C3-E361-4889DFC77BC1}"/>
              </a:ext>
            </a:extLst>
          </p:cNvPr>
          <p:cNvSpPr txBox="1"/>
          <p:nvPr/>
        </p:nvSpPr>
        <p:spPr>
          <a:xfrm>
            <a:off x="717898" y="3309866"/>
            <a:ext cx="331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NED </a:t>
            </a:r>
            <a:r>
              <a:rPr lang="ko-KR" altLang="en-US" sz="1200" dirty="0">
                <a:solidFill>
                  <a:schemeClr val="accent1"/>
                </a:solidFill>
              </a:rPr>
              <a:t>좌표계로 바꾸기 위한 관측지점 설정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C29AD28-EA6E-440B-BB2D-019B426DAE44}"/>
              </a:ext>
            </a:extLst>
          </p:cNvPr>
          <p:cNvCxnSpPr>
            <a:cxnSpLocks/>
          </p:cNvCxnSpPr>
          <p:nvPr/>
        </p:nvCxnSpPr>
        <p:spPr>
          <a:xfrm>
            <a:off x="3242498" y="1984641"/>
            <a:ext cx="0" cy="4298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787C36A-09A4-494C-9792-862EC23EEE94}"/>
              </a:ext>
            </a:extLst>
          </p:cNvPr>
          <p:cNvCxnSpPr>
            <a:cxnSpLocks/>
          </p:cNvCxnSpPr>
          <p:nvPr/>
        </p:nvCxnSpPr>
        <p:spPr>
          <a:xfrm>
            <a:off x="3242498" y="2794977"/>
            <a:ext cx="0" cy="4298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E394639-DED5-4472-8096-9C231AFE3CCB}"/>
              </a:ext>
            </a:extLst>
          </p:cNvPr>
          <p:cNvCxnSpPr>
            <a:cxnSpLocks/>
          </p:cNvCxnSpPr>
          <p:nvPr/>
        </p:nvCxnSpPr>
        <p:spPr>
          <a:xfrm>
            <a:off x="3242498" y="3665216"/>
            <a:ext cx="0" cy="4298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124CBB6-2829-4711-B710-321F3179AE22}"/>
              </a:ext>
            </a:extLst>
          </p:cNvPr>
          <p:cNvCxnSpPr>
            <a:cxnSpLocks/>
          </p:cNvCxnSpPr>
          <p:nvPr/>
        </p:nvCxnSpPr>
        <p:spPr>
          <a:xfrm>
            <a:off x="3245306" y="4525574"/>
            <a:ext cx="0" cy="4298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E0FCE4E-49A6-4E2B-B768-21D44B610A3A}"/>
                  </a:ext>
                </a:extLst>
              </p:cNvPr>
              <p:cNvSpPr txBox="1"/>
              <p:nvPr/>
            </p:nvSpPr>
            <p:spPr>
              <a:xfrm>
                <a:off x="717896" y="2477148"/>
                <a:ext cx="51432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𝑟𝑜𝑢𝑛𝑑</m:t>
                    </m:r>
                    <m:r>
                      <a:rPr lang="en-US" altLang="ko-KR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𝑇𝑟𝑎𝑐𝑘</m:t>
                    </m:r>
                  </m:oMath>
                </a14:m>
                <a:r>
                  <a:rPr lang="ko-KR" altLang="en-US" sz="1200" dirty="0">
                    <a:solidFill>
                      <a:schemeClr val="accent1"/>
                    </a:solidFill>
                  </a:rPr>
                  <a:t>의 그래프를 산출했던 구해 놓았던 위도</a:t>
                </a:r>
                <a:r>
                  <a:rPr lang="en-US" altLang="ko-KR" sz="1200" dirty="0">
                    <a:solidFill>
                      <a:schemeClr val="accent1"/>
                    </a:solidFill>
                  </a:rPr>
                  <a:t>,</a:t>
                </a:r>
                <a:r>
                  <a:rPr lang="ko-KR" altLang="en-US" sz="1200" dirty="0">
                    <a:solidFill>
                      <a:schemeClr val="accent1"/>
                    </a:solidFill>
                  </a:rPr>
                  <a:t>경도</a:t>
                </a:r>
                <a:r>
                  <a:rPr lang="en-US" altLang="ko-KR" sz="1200" dirty="0">
                    <a:solidFill>
                      <a:schemeClr val="accent1"/>
                    </a:solidFill>
                  </a:rPr>
                  <a:t>,</a:t>
                </a:r>
                <a:r>
                  <a:rPr lang="ko-KR" altLang="en-US" sz="1200" dirty="0">
                    <a:solidFill>
                      <a:schemeClr val="accent1"/>
                    </a:solidFill>
                  </a:rPr>
                  <a:t>고도의 데이터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E0FCE4E-49A6-4E2B-B768-21D44B610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96" y="2477148"/>
                <a:ext cx="5143257" cy="276999"/>
              </a:xfrm>
              <a:prstGeom prst="rect">
                <a:avLst/>
              </a:prstGeom>
              <a:blipFill>
                <a:blip r:embed="rId3"/>
                <a:stretch>
                  <a:fillRect t="-2174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9796E19-026C-4DE6-93DF-4DADB8D4714F}"/>
              </a:ext>
            </a:extLst>
          </p:cNvPr>
          <p:cNvSpPr txBox="1"/>
          <p:nvPr/>
        </p:nvSpPr>
        <p:spPr>
          <a:xfrm>
            <a:off x="717896" y="4192501"/>
            <a:ext cx="538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관측지점 설정 후 내장함수 </a:t>
            </a:r>
            <a:r>
              <a:rPr lang="en-US" altLang="ko-KR" sz="1200" dirty="0">
                <a:solidFill>
                  <a:schemeClr val="accent1"/>
                </a:solidFill>
              </a:rPr>
              <a:t>lla2enu </a:t>
            </a:r>
            <a:r>
              <a:rPr lang="ko-KR" altLang="en-US" sz="1200" dirty="0">
                <a:solidFill>
                  <a:schemeClr val="accent1"/>
                </a:solidFill>
              </a:rPr>
              <a:t>를 통해 해당 관측 지점의 </a:t>
            </a:r>
            <a:r>
              <a:rPr lang="en-US" altLang="ko-KR" sz="1200" dirty="0">
                <a:solidFill>
                  <a:schemeClr val="accent1"/>
                </a:solidFill>
              </a:rPr>
              <a:t>NED </a:t>
            </a:r>
            <a:r>
              <a:rPr lang="ko-KR" altLang="en-US" sz="1200" dirty="0">
                <a:solidFill>
                  <a:schemeClr val="accent1"/>
                </a:solidFill>
              </a:rPr>
              <a:t>좌표계 도출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65605D-5247-405B-BCC7-AB10C43F7D39}"/>
              </a:ext>
            </a:extLst>
          </p:cNvPr>
          <p:cNvSpPr txBox="1"/>
          <p:nvPr/>
        </p:nvSpPr>
        <p:spPr>
          <a:xfrm>
            <a:off x="717896" y="4987015"/>
            <a:ext cx="538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관측지점 설정 후 내장함수 </a:t>
            </a:r>
            <a:r>
              <a:rPr lang="en-US" altLang="ko-KR" sz="1200" dirty="0">
                <a:solidFill>
                  <a:schemeClr val="accent1"/>
                </a:solidFill>
              </a:rPr>
              <a:t>lla2enu </a:t>
            </a:r>
            <a:r>
              <a:rPr lang="ko-KR" altLang="en-US" sz="1200" dirty="0">
                <a:solidFill>
                  <a:schemeClr val="accent1"/>
                </a:solidFill>
              </a:rPr>
              <a:t>를 통해 해당 관측 지점의 </a:t>
            </a:r>
            <a:r>
              <a:rPr lang="en-US" altLang="ko-KR" sz="1200" dirty="0">
                <a:solidFill>
                  <a:schemeClr val="accent1"/>
                </a:solidFill>
              </a:rPr>
              <a:t>NED </a:t>
            </a:r>
            <a:r>
              <a:rPr lang="ko-KR" altLang="en-US" sz="1200" dirty="0">
                <a:solidFill>
                  <a:schemeClr val="accent1"/>
                </a:solidFill>
              </a:rPr>
              <a:t>좌표계 도출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7E30992-EE06-4AE9-9754-892A52833E60}"/>
              </a:ext>
            </a:extLst>
          </p:cNvPr>
          <p:cNvCxnSpPr>
            <a:cxnSpLocks/>
          </p:cNvCxnSpPr>
          <p:nvPr/>
        </p:nvCxnSpPr>
        <p:spPr>
          <a:xfrm>
            <a:off x="3237437" y="5322552"/>
            <a:ext cx="0" cy="4298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2795466-04EA-4F55-9DFD-2F3352071FA3}"/>
              </a:ext>
            </a:extLst>
          </p:cNvPr>
          <p:cNvSpPr txBox="1"/>
          <p:nvPr/>
        </p:nvSpPr>
        <p:spPr>
          <a:xfrm>
            <a:off x="717896" y="5810967"/>
            <a:ext cx="538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1"/>
                </a:solidFill>
              </a:rPr>
              <a:t>과제에서 구한 </a:t>
            </a:r>
            <a:r>
              <a:rPr lang="en-US" altLang="ko-KR" sz="1200" dirty="0">
                <a:solidFill>
                  <a:schemeClr val="accent1"/>
                </a:solidFill>
              </a:rPr>
              <a:t>elevation, azimuth</a:t>
            </a:r>
            <a:r>
              <a:rPr lang="ko-KR" altLang="en-US" sz="1200" dirty="0">
                <a:solidFill>
                  <a:schemeClr val="accent1"/>
                </a:solidFill>
              </a:rPr>
              <a:t>함수를 통해 </a:t>
            </a:r>
            <a:r>
              <a:rPr lang="en-US" altLang="ko-KR" sz="1200" dirty="0" err="1">
                <a:solidFill>
                  <a:schemeClr val="accent1"/>
                </a:solidFill>
              </a:rPr>
              <a:t>skyplot</a:t>
            </a:r>
            <a:r>
              <a:rPr lang="ko-KR" altLang="en-US" sz="1200" dirty="0">
                <a:solidFill>
                  <a:schemeClr val="accent1"/>
                </a:solidFill>
              </a:rPr>
              <a:t>에 해당 값들 대입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29537CD-3FFB-4789-9BD5-87490A8255FC}"/>
              </a:ext>
            </a:extLst>
          </p:cNvPr>
          <p:cNvSpPr/>
          <p:nvPr/>
        </p:nvSpPr>
        <p:spPr>
          <a:xfrm>
            <a:off x="6515641" y="1067884"/>
            <a:ext cx="3764930" cy="1120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F15312-00A7-4F14-8EDA-E05C5C01F427}"/>
              </a:ext>
            </a:extLst>
          </p:cNvPr>
          <p:cNvSpPr txBox="1"/>
          <p:nvPr/>
        </p:nvSpPr>
        <p:spPr>
          <a:xfrm>
            <a:off x="6515640" y="1205325"/>
            <a:ext cx="3764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※  </a:t>
            </a:r>
            <a:r>
              <a:rPr lang="ko-KR" altLang="en-US" sz="1200" dirty="0">
                <a:solidFill>
                  <a:schemeClr val="accent1"/>
                </a:solidFill>
              </a:rPr>
              <a:t>주의할 점</a:t>
            </a:r>
            <a:endParaRPr lang="en-US" altLang="ko-KR" sz="1200" dirty="0">
              <a:solidFill>
                <a:schemeClr val="accent1"/>
              </a:solidFill>
            </a:endParaRPr>
          </a:p>
          <a:p>
            <a:endParaRPr lang="en-US" altLang="ko-KR" sz="1200" dirty="0">
              <a:solidFill>
                <a:schemeClr val="accent1"/>
              </a:solidFill>
            </a:endParaRPr>
          </a:p>
          <a:p>
            <a:r>
              <a:rPr lang="en-US" altLang="ko-KR" sz="1200" dirty="0">
                <a:solidFill>
                  <a:schemeClr val="accent1"/>
                </a:solidFill>
              </a:rPr>
              <a:t>Elevation </a:t>
            </a:r>
            <a:r>
              <a:rPr lang="ko-KR" altLang="en-US" sz="1200" dirty="0">
                <a:solidFill>
                  <a:schemeClr val="accent1"/>
                </a:solidFill>
              </a:rPr>
              <a:t>및 </a:t>
            </a:r>
            <a:r>
              <a:rPr lang="en-US" altLang="ko-KR" sz="1200" dirty="0">
                <a:solidFill>
                  <a:schemeClr val="accent1"/>
                </a:solidFill>
              </a:rPr>
              <a:t>azimuth </a:t>
            </a:r>
            <a:r>
              <a:rPr lang="ko-KR" altLang="en-US" sz="1200" dirty="0">
                <a:solidFill>
                  <a:schemeClr val="accent1"/>
                </a:solidFill>
              </a:rPr>
              <a:t>함수안에서 각도들을 잘 고려하여 설계 요망</a:t>
            </a:r>
            <a:r>
              <a:rPr lang="en-US" altLang="ko-KR" sz="1200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4B84A26-1B41-48ED-981A-0166799EE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640" y="4071507"/>
            <a:ext cx="1294727" cy="72294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3C5591-578E-44B4-ACCC-1E7C1465BE3B}"/>
              </a:ext>
            </a:extLst>
          </p:cNvPr>
          <p:cNvSpPr/>
          <p:nvPr/>
        </p:nvSpPr>
        <p:spPr>
          <a:xfrm>
            <a:off x="8127968" y="2477149"/>
            <a:ext cx="3764930" cy="1254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D846C3-13B9-48B5-8292-0D5A752B5CCC}"/>
              </a:ext>
            </a:extLst>
          </p:cNvPr>
          <p:cNvSpPr txBox="1"/>
          <p:nvPr/>
        </p:nvSpPr>
        <p:spPr>
          <a:xfrm>
            <a:off x="8127967" y="2577727"/>
            <a:ext cx="3764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/>
                </a:solidFill>
              </a:rPr>
              <a:t>※  </a:t>
            </a:r>
          </a:p>
          <a:p>
            <a:r>
              <a:rPr lang="ko-KR" altLang="en-US" sz="1200" dirty="0" err="1">
                <a:solidFill>
                  <a:schemeClr val="accent1"/>
                </a:solidFill>
              </a:rPr>
              <a:t>깃허브</a:t>
            </a:r>
            <a:r>
              <a:rPr lang="ko-KR" altLang="en-US" sz="1200" dirty="0">
                <a:solidFill>
                  <a:schemeClr val="accent1"/>
                </a:solidFill>
              </a:rPr>
              <a:t> 소스코드 </a:t>
            </a:r>
            <a:r>
              <a:rPr lang="en-US" altLang="ko-KR" sz="1200" dirty="0" err="1">
                <a:solidFill>
                  <a:schemeClr val="accent1"/>
                </a:solidFill>
              </a:rPr>
              <a:t>Sat_test</a:t>
            </a:r>
            <a:r>
              <a:rPr lang="ko-KR" altLang="en-US" sz="1200" dirty="0">
                <a:solidFill>
                  <a:schemeClr val="accent1"/>
                </a:solidFill>
              </a:rPr>
              <a:t>안에서 뽑힌 데이터 값  들로 빠르게 결과 확인 가능 </a:t>
            </a:r>
            <a:endParaRPr lang="en-US" altLang="ko-KR" sz="1200" dirty="0">
              <a:solidFill>
                <a:schemeClr val="accent1"/>
              </a:solidFill>
            </a:endParaRPr>
          </a:p>
          <a:p>
            <a:endParaRPr lang="en-US" altLang="ko-KR" sz="1200" dirty="0">
              <a:solidFill>
                <a:schemeClr val="accent1"/>
              </a:solidFill>
            </a:endParaRPr>
          </a:p>
          <a:p>
            <a:r>
              <a:rPr lang="ko-KR" altLang="en-US" sz="1200" dirty="0">
                <a:solidFill>
                  <a:schemeClr val="accent1"/>
                </a:solidFill>
              </a:rPr>
              <a:t>관측지점</a:t>
            </a:r>
            <a:r>
              <a:rPr lang="en-US" altLang="ko-KR" sz="1200" dirty="0">
                <a:solidFill>
                  <a:schemeClr val="accent1"/>
                </a:solidFill>
              </a:rPr>
              <a:t>, </a:t>
            </a:r>
            <a:r>
              <a:rPr lang="en-US" altLang="ko-KR" sz="1200" dirty="0" err="1">
                <a:solidFill>
                  <a:schemeClr val="accent1"/>
                </a:solidFill>
              </a:rPr>
              <a:t>el_mask</a:t>
            </a:r>
            <a:r>
              <a:rPr lang="ko-KR" altLang="en-US" sz="1200" dirty="0">
                <a:solidFill>
                  <a:schemeClr val="accent1"/>
                </a:solidFill>
              </a:rPr>
              <a:t>등 변수 변경 가능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948D8D1-5819-45D9-A189-273CA7B02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7967" y="3880154"/>
            <a:ext cx="3764929" cy="2454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65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74D7FA-CE01-B3B4-A17A-CBDDD050551E}"/>
              </a:ext>
            </a:extLst>
          </p:cNvPr>
          <p:cNvSpPr/>
          <p:nvPr/>
        </p:nvSpPr>
        <p:spPr>
          <a:xfrm>
            <a:off x="436932" y="979479"/>
            <a:ext cx="3569955" cy="4751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65525" y="308341"/>
            <a:ext cx="3277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Result: Ground Track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A2665B-B6E4-7AF4-3CFC-C4B6A3BC388F}"/>
              </a:ext>
            </a:extLst>
          </p:cNvPr>
          <p:cNvSpPr/>
          <p:nvPr/>
        </p:nvSpPr>
        <p:spPr>
          <a:xfrm>
            <a:off x="286462" y="831562"/>
            <a:ext cx="3871664" cy="5628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9845E8-610D-7FA9-8508-85BD74AA7A10}"/>
              </a:ext>
            </a:extLst>
          </p:cNvPr>
          <p:cNvSpPr/>
          <p:nvPr/>
        </p:nvSpPr>
        <p:spPr>
          <a:xfrm>
            <a:off x="4328259" y="979479"/>
            <a:ext cx="3569955" cy="4751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3694F0-398D-DB87-44BE-061CECFF878C}"/>
              </a:ext>
            </a:extLst>
          </p:cNvPr>
          <p:cNvSpPr/>
          <p:nvPr/>
        </p:nvSpPr>
        <p:spPr>
          <a:xfrm>
            <a:off x="4177789" y="831562"/>
            <a:ext cx="3871664" cy="5628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FF87C7-1EBC-D0BB-0F74-693B89331F09}"/>
              </a:ext>
            </a:extLst>
          </p:cNvPr>
          <p:cNvSpPr/>
          <p:nvPr/>
        </p:nvSpPr>
        <p:spPr>
          <a:xfrm>
            <a:off x="8231461" y="979479"/>
            <a:ext cx="3569955" cy="4751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FE7496-D9F6-DA2C-C804-E87C28A4745F}"/>
              </a:ext>
            </a:extLst>
          </p:cNvPr>
          <p:cNvSpPr/>
          <p:nvPr/>
        </p:nvSpPr>
        <p:spPr>
          <a:xfrm>
            <a:off x="8080991" y="831562"/>
            <a:ext cx="3871664" cy="5628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E4F0326-E46A-21DD-F07C-D7617EE66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29" y="3630851"/>
            <a:ext cx="3120559" cy="1912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7FE1AE2-F0EB-7ADD-76E7-0F02D7136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798" y="3630851"/>
            <a:ext cx="3156213" cy="1902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3972B37-5BA6-F5C4-2685-47453BD82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6714" y="3630851"/>
            <a:ext cx="3139447" cy="1922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73B8DF3-65F9-EEA3-66D2-AC246E614E16}"/>
              </a:ext>
            </a:extLst>
          </p:cNvPr>
          <p:cNvSpPr txBox="1"/>
          <p:nvPr/>
        </p:nvSpPr>
        <p:spPr>
          <a:xfrm>
            <a:off x="436931" y="5791660"/>
            <a:ext cx="35699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GPS Ground Track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결과 도출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Trimble GNSS Planning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사이트 결과와 비교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일치하는 것을 확인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076F9A-70B0-7900-7D5B-6FE0B328505D}"/>
              </a:ext>
            </a:extLst>
          </p:cNvPr>
          <p:cNvSpPr txBox="1"/>
          <p:nvPr/>
        </p:nvSpPr>
        <p:spPr>
          <a:xfrm>
            <a:off x="4279063" y="5789548"/>
            <a:ext cx="35699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BDS Ground Track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결과 도출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Trimble GNSS Planning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사이트 결과와 비교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일치하는 것을 확인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76EF6A-98C0-B60A-08C3-FB9438652029}"/>
              </a:ext>
            </a:extLst>
          </p:cNvPr>
          <p:cNvSpPr txBox="1"/>
          <p:nvPr/>
        </p:nvSpPr>
        <p:spPr>
          <a:xfrm>
            <a:off x="8231461" y="5783817"/>
            <a:ext cx="35699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QZSS Ground Track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결과 도출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Trimble GNSS Planning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사이트 결과와 비교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일치하는 것을 확인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92A0F032-0ADA-3CB9-AB82-E62F5D4A1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629" y="1109068"/>
            <a:ext cx="3120558" cy="2337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4070096E-BE78-E44B-5257-06C59891A8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5329" y="1109068"/>
            <a:ext cx="3156213" cy="2337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C592D23D-6F65-E78D-CFAD-EE8AB4779F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6714" y="1127168"/>
            <a:ext cx="3139447" cy="2319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482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74D7FA-CE01-B3B4-A17A-CBDDD050551E}"/>
              </a:ext>
            </a:extLst>
          </p:cNvPr>
          <p:cNvSpPr/>
          <p:nvPr/>
        </p:nvSpPr>
        <p:spPr>
          <a:xfrm>
            <a:off x="436932" y="979479"/>
            <a:ext cx="3569955" cy="4751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65525" y="308341"/>
            <a:ext cx="2482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Result: Sky Plot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A2665B-B6E4-7AF4-3CFC-C4B6A3BC388F}"/>
              </a:ext>
            </a:extLst>
          </p:cNvPr>
          <p:cNvSpPr/>
          <p:nvPr/>
        </p:nvSpPr>
        <p:spPr>
          <a:xfrm>
            <a:off x="286462" y="831562"/>
            <a:ext cx="3871664" cy="5628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9845E8-610D-7FA9-8508-85BD74AA7A10}"/>
              </a:ext>
            </a:extLst>
          </p:cNvPr>
          <p:cNvSpPr/>
          <p:nvPr/>
        </p:nvSpPr>
        <p:spPr>
          <a:xfrm>
            <a:off x="4328259" y="979479"/>
            <a:ext cx="3569955" cy="4751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3694F0-398D-DB87-44BE-061CECFF878C}"/>
              </a:ext>
            </a:extLst>
          </p:cNvPr>
          <p:cNvSpPr/>
          <p:nvPr/>
        </p:nvSpPr>
        <p:spPr>
          <a:xfrm>
            <a:off x="4177789" y="831562"/>
            <a:ext cx="3871664" cy="5628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FF87C7-1EBC-D0BB-0F74-693B89331F09}"/>
              </a:ext>
            </a:extLst>
          </p:cNvPr>
          <p:cNvSpPr/>
          <p:nvPr/>
        </p:nvSpPr>
        <p:spPr>
          <a:xfrm>
            <a:off x="8231461" y="979479"/>
            <a:ext cx="3569955" cy="4751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FE7496-D9F6-DA2C-C804-E87C28A4745F}"/>
              </a:ext>
            </a:extLst>
          </p:cNvPr>
          <p:cNvSpPr/>
          <p:nvPr/>
        </p:nvSpPr>
        <p:spPr>
          <a:xfrm>
            <a:off x="8080991" y="831562"/>
            <a:ext cx="3871664" cy="56286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80D99B-CC22-F34D-616F-3EE62814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63" y="1185268"/>
            <a:ext cx="3123201" cy="2319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EB55FE-9AC4-6ACA-22C4-2697F7A02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006" y="1185268"/>
            <a:ext cx="3142864" cy="2319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99463E8-993F-9EE9-75F0-EA50986C2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4399" y="1185268"/>
            <a:ext cx="3123201" cy="2319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그림 18" descr="텍스트, 스크린샷, 도표, 원이(가) 표시된 사진&#10;&#10;자동 생성된 설명">
            <a:extLst>
              <a:ext uri="{FF2B5EF4-FFF2-40B4-BE49-F238E27FC236}">
                <a16:creationId xmlns:a16="http://schemas.microsoft.com/office/drawing/2014/main" id="{2BB00707-4DE6-2E62-AA7F-60FF091A1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64" y="3622898"/>
            <a:ext cx="3123200" cy="1997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그림 22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CF5EE82F-FF3E-E000-73B7-97524B698A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99" y="3622899"/>
            <a:ext cx="3123201" cy="1997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그림 25" descr="텍스트, 스크린샷, 도표, 원이(가) 표시된 사진&#10;&#10;자동 생성된 설명">
            <a:extLst>
              <a:ext uri="{FF2B5EF4-FFF2-40B4-BE49-F238E27FC236}">
                <a16:creationId xmlns:a16="http://schemas.microsoft.com/office/drawing/2014/main" id="{1B0EB8B4-6E4C-BC64-9D11-70062C0635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006" y="3602491"/>
            <a:ext cx="3123202" cy="1997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CA4EC2F-F9EF-ED91-9021-9685632B482A}"/>
              </a:ext>
            </a:extLst>
          </p:cNvPr>
          <p:cNvSpPr txBox="1"/>
          <p:nvPr/>
        </p:nvSpPr>
        <p:spPr>
          <a:xfrm>
            <a:off x="436931" y="5791660"/>
            <a:ext cx="3569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GPS Sky Plot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결과 도출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Trimble GNSS Planning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사이트 결과와 비교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일치하는 것을 확인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기준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위도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경도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고도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: [37 127 1000] /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Cuttoff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EL = 10(deg)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8425B5-7DB4-C838-457B-BD318D374CF2}"/>
              </a:ext>
            </a:extLst>
          </p:cNvPr>
          <p:cNvSpPr txBox="1"/>
          <p:nvPr/>
        </p:nvSpPr>
        <p:spPr>
          <a:xfrm>
            <a:off x="4307638" y="5792489"/>
            <a:ext cx="3569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BDS Sky Plot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결과 도출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Trimble GNSS Planning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사이트 결과와 비교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일치하는 것을 확인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기준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위도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경도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고도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: [37 127 1000] /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Cuttoff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EL = 10(deg)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4F3A60-92F6-C2FB-FA32-76917588D5E0}"/>
              </a:ext>
            </a:extLst>
          </p:cNvPr>
          <p:cNvSpPr txBox="1"/>
          <p:nvPr/>
        </p:nvSpPr>
        <p:spPr>
          <a:xfrm>
            <a:off x="8185114" y="5792159"/>
            <a:ext cx="3569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QZSS Sky Plot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결과 도출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Trimble GNSS Planning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사이트 결과와 비교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일치하는 것을 확인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기준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위도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경도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고도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: [37 127 1000] /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Cuttoff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EL = 10(deg)</a:t>
            </a:r>
            <a:endParaRPr lang="ko-KR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39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592</Words>
  <Application>Microsoft Office PowerPoint</Application>
  <PresentationFormat>와이드스크린</PresentationFormat>
  <Paragraphs>72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Pretendard</vt:lpstr>
      <vt:lpstr>Pretendard Black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kb980723@sju.ac.kr</cp:lastModifiedBy>
  <cp:revision>40</cp:revision>
  <dcterms:created xsi:type="dcterms:W3CDTF">2022-08-03T01:14:38Z</dcterms:created>
  <dcterms:modified xsi:type="dcterms:W3CDTF">2023-06-21T16:00:48Z</dcterms:modified>
</cp:coreProperties>
</file>