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7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6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044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31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8818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20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62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42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27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4605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66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01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98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2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6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0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8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3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8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9FEAED-0D4D-49E7-82D2-470C16981ACE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877DC-8FD4-4CC2-92EE-CE802029C1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07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DFDE4-2663-7904-C114-A0EAF35B1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ko-KR" altLang="en-US" sz="1600" spc="0" dirty="0"/>
              <a:t>팀원 </a:t>
            </a:r>
            <a:r>
              <a:rPr lang="en-US" altLang="ko-KR" sz="1600" spc="0" dirty="0"/>
              <a:t>: </a:t>
            </a:r>
            <a:r>
              <a:rPr lang="ko-KR" altLang="en-US" sz="1600" spc="0" dirty="0"/>
              <a:t>김지킴이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6B343-1219-B566-079F-A2D25B2AD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웹개발자 양성 교육 </a:t>
            </a:r>
            <a:r>
              <a:rPr lang="en-US" altLang="ko-KR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(22/02/14~22/07/27)</a:t>
            </a:r>
          </a:p>
          <a:p>
            <a:r>
              <a:rPr lang="ko-KR" altLang="en-US" spc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이젠 아카데미 컴퓨터학원</a:t>
            </a:r>
          </a:p>
        </p:txBody>
      </p:sp>
    </p:spTree>
    <p:extLst>
      <p:ext uri="{BB962C8B-B14F-4D97-AF65-F5344CB8AC3E}">
        <p14:creationId xmlns:p14="http://schemas.microsoft.com/office/powerpoint/2010/main" val="409798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4079" y="1073516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버튼을 누르면 로그인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회원가입을 할 수 있는 화면으로 이동한다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원하는 상품의 키워드를 검색할 수 있다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③ 로고를 누르면 홈화면으로 이동한다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23B0672-CCFC-F864-E6DA-81AC33163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76" y="1073516"/>
            <a:ext cx="8257247" cy="3172177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7089168" y="1202077"/>
            <a:ext cx="1325365" cy="410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29C6C3-7981-030F-DED0-624475346004}"/>
              </a:ext>
            </a:extLst>
          </p:cNvPr>
          <p:cNvSpPr/>
          <p:nvPr/>
        </p:nvSpPr>
        <p:spPr>
          <a:xfrm>
            <a:off x="367723" y="1191803"/>
            <a:ext cx="926821" cy="410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93C3-B3FD-3A1A-6F46-4259782A7D92}"/>
              </a:ext>
            </a:extLst>
          </p:cNvPr>
          <p:cNvSpPr/>
          <p:nvPr/>
        </p:nvSpPr>
        <p:spPr>
          <a:xfrm>
            <a:off x="4990067" y="1073516"/>
            <a:ext cx="1325365" cy="53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0876-3E00-BB87-9462-72EC57A852D9}"/>
              </a:ext>
            </a:extLst>
          </p:cNvPr>
          <p:cNvSpPr txBox="1"/>
          <p:nvPr/>
        </p:nvSpPr>
        <p:spPr>
          <a:xfrm>
            <a:off x="4990067" y="751668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735854-D333-E173-10A3-20806FD7A1D0}"/>
              </a:ext>
            </a:extLst>
          </p:cNvPr>
          <p:cNvSpPr txBox="1"/>
          <p:nvPr/>
        </p:nvSpPr>
        <p:spPr>
          <a:xfrm>
            <a:off x="537477" y="799152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7338298" y="832745"/>
            <a:ext cx="1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DD90D71-8FE8-5E37-8923-9B165B580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04" y="4472907"/>
            <a:ext cx="8367591" cy="23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4079" y="1073516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아이디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비밀번호 잘못 입력 시 알림이 뜬다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‘LOGIN’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메인 화면으로 이동한다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893F33-6F47-0E1C-AC7E-F6244930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95" y="1073516"/>
            <a:ext cx="5467213" cy="464308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2261579" y="3105659"/>
            <a:ext cx="5198643" cy="138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93C3-B3FD-3A1A-6F46-4259782A7D92}"/>
              </a:ext>
            </a:extLst>
          </p:cNvPr>
          <p:cNvSpPr/>
          <p:nvPr/>
        </p:nvSpPr>
        <p:spPr>
          <a:xfrm>
            <a:off x="4198217" y="4698153"/>
            <a:ext cx="1325365" cy="53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0876-3E00-BB87-9462-72EC57A852D9}"/>
              </a:ext>
            </a:extLst>
          </p:cNvPr>
          <p:cNvSpPr txBox="1"/>
          <p:nvPr/>
        </p:nvSpPr>
        <p:spPr>
          <a:xfrm>
            <a:off x="3786933" y="4783250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2261579" y="2736327"/>
            <a:ext cx="26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48932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4079" y="1073516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‘SIGN UP’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회원가입이 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회원가입 내용을 입력하는 칸으로 미 입력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ID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중복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비밀번호 확인 알림이 뜬다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③ 도로명 주소를 검색할 수 있다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669D4C-53C5-2193-0F1B-E02A51AB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72" y="316307"/>
            <a:ext cx="4543285" cy="42743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310876-3E00-BB87-9462-72EC57A852D9}"/>
              </a:ext>
            </a:extLst>
          </p:cNvPr>
          <p:cNvSpPr txBox="1"/>
          <p:nvPr/>
        </p:nvSpPr>
        <p:spPr>
          <a:xfrm>
            <a:off x="999143" y="986319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90812F-456F-B363-F875-BDAA2528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72" y="4542374"/>
            <a:ext cx="4543286" cy="20396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 flipH="1" flipV="1">
            <a:off x="1343816" y="6042457"/>
            <a:ext cx="883577" cy="539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999143" y="6042457"/>
            <a:ext cx="1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29C6C3-7981-030F-DED0-624475346004}"/>
              </a:ext>
            </a:extLst>
          </p:cNvPr>
          <p:cNvSpPr/>
          <p:nvPr/>
        </p:nvSpPr>
        <p:spPr>
          <a:xfrm>
            <a:off x="1246797" y="4590692"/>
            <a:ext cx="926821" cy="410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735854-D333-E173-10A3-20806FD7A1D0}"/>
              </a:ext>
            </a:extLst>
          </p:cNvPr>
          <p:cNvSpPr txBox="1"/>
          <p:nvPr/>
        </p:nvSpPr>
        <p:spPr>
          <a:xfrm>
            <a:off x="2173618" y="4632326"/>
            <a:ext cx="24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B557BA-8B8C-D0FF-BFC1-7C45FDEFC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402" y="1604759"/>
            <a:ext cx="3673636" cy="414363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8C2D35-1395-5114-C3E4-7CBB925D234B}"/>
              </a:ext>
            </a:extLst>
          </p:cNvPr>
          <p:cNvCxnSpPr/>
          <p:nvPr/>
        </p:nvCxnSpPr>
        <p:spPr>
          <a:xfrm flipV="1">
            <a:off x="2537717" y="4417888"/>
            <a:ext cx="1828800" cy="39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2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4079" y="1073516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원하는 키워드로 검색하면 해당 상품목록이 보여진다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상품명을 클릭하면 상품 상세 페이지로 이동한다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25E09F-6600-9C96-D37D-1F5C17B4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04" y="1087532"/>
            <a:ext cx="8357448" cy="416416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4320535" y="1156806"/>
            <a:ext cx="1325365" cy="410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5796727" y="1442393"/>
            <a:ext cx="1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35881C-85E7-D4B4-AC6E-0A453E0F735D}"/>
              </a:ext>
            </a:extLst>
          </p:cNvPr>
          <p:cNvSpPr/>
          <p:nvPr/>
        </p:nvSpPr>
        <p:spPr>
          <a:xfrm>
            <a:off x="983145" y="2234495"/>
            <a:ext cx="1325365" cy="53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E32DA-CCEB-F2AC-0FC3-24B0C7A79C95}"/>
              </a:ext>
            </a:extLst>
          </p:cNvPr>
          <p:cNvSpPr txBox="1"/>
          <p:nvPr/>
        </p:nvSpPr>
        <p:spPr>
          <a:xfrm>
            <a:off x="983145" y="1912647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477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4079" y="1073516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장바구니 담기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상품이 장바구니에 담기고 장바구니 화면으로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바로구매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구매화면으로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5080DA-9536-FD80-DFCF-8DB383F1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4" y="1073516"/>
            <a:ext cx="8219991" cy="416416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2835666" y="4410963"/>
            <a:ext cx="1325368" cy="648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93C3-B3FD-3A1A-6F46-4259782A7D92}"/>
              </a:ext>
            </a:extLst>
          </p:cNvPr>
          <p:cNvSpPr/>
          <p:nvPr/>
        </p:nvSpPr>
        <p:spPr>
          <a:xfrm>
            <a:off x="4258158" y="4439863"/>
            <a:ext cx="1325365" cy="620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0876-3E00-BB87-9462-72EC57A852D9}"/>
              </a:ext>
            </a:extLst>
          </p:cNvPr>
          <p:cNvSpPr txBox="1"/>
          <p:nvPr/>
        </p:nvSpPr>
        <p:spPr>
          <a:xfrm>
            <a:off x="4258158" y="4118015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2835665" y="4070531"/>
            <a:ext cx="5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81092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4079" y="1073516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②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ADMIN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계정으로 로그인 시 메인 화면에 관리자 페이지로 이동할 수 있는 버튼이 생긴다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AE1EA-61F9-6E79-A1E6-A7220E3B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74" y="725312"/>
            <a:ext cx="3754761" cy="3141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EAB41E-090B-D19F-260E-6E9356207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32" y="3866368"/>
            <a:ext cx="6439820" cy="244059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2544674" y="2109788"/>
            <a:ext cx="1338957" cy="104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93C3-B3FD-3A1A-6F46-4259782A7D92}"/>
              </a:ext>
            </a:extLst>
          </p:cNvPr>
          <p:cNvSpPr/>
          <p:nvPr/>
        </p:nvSpPr>
        <p:spPr>
          <a:xfrm>
            <a:off x="3883631" y="4039044"/>
            <a:ext cx="1325365" cy="53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0876-3E00-BB87-9462-72EC57A852D9}"/>
              </a:ext>
            </a:extLst>
          </p:cNvPr>
          <p:cNvSpPr txBox="1"/>
          <p:nvPr/>
        </p:nvSpPr>
        <p:spPr>
          <a:xfrm>
            <a:off x="3883631" y="3717196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2644545" y="1796562"/>
            <a:ext cx="1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85235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4079" y="1073516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상품등록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’, 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상품관리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상품관리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삭제할 수 있는 화면으로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‘MAIN’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메인 화면으로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‘LOGOUT’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로그아웃이 되며 메인 화면으로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68308E-6B6F-98A5-8D60-83B5930F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47" y="1073516"/>
            <a:ext cx="8003124" cy="36115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811657" y="2917862"/>
            <a:ext cx="1376739" cy="1160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93C3-B3FD-3A1A-6F46-4259782A7D92}"/>
              </a:ext>
            </a:extLst>
          </p:cNvPr>
          <p:cNvSpPr/>
          <p:nvPr/>
        </p:nvSpPr>
        <p:spPr>
          <a:xfrm>
            <a:off x="7030082" y="1350556"/>
            <a:ext cx="1325365" cy="53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0876-3E00-BB87-9462-72EC57A852D9}"/>
              </a:ext>
            </a:extLst>
          </p:cNvPr>
          <p:cNvSpPr txBox="1"/>
          <p:nvPr/>
        </p:nvSpPr>
        <p:spPr>
          <a:xfrm>
            <a:off x="7116789" y="981224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1060786" y="2548530"/>
            <a:ext cx="15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C374C-6552-288F-7031-5CD743FE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020" y="3215810"/>
            <a:ext cx="4318423" cy="9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08206" y="1700837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상품정보를 미 입력 시 알림이 뜬다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파일 선택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원하는 상품 이미지 파일을 선택하여 불어올 수 있다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③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상품이 등록된다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④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관리자페이지로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62E4C5-7A48-F6C7-5AF6-DC769986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87" y="184666"/>
            <a:ext cx="5289469" cy="25946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CCD874-0CD7-3D32-7439-66EF9303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6" y="2779297"/>
            <a:ext cx="5289469" cy="25946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747069-CA0C-1C8A-A6B7-B037969BF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591" y="2024009"/>
            <a:ext cx="5928594" cy="29622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BA35DF2-E622-AB3B-434B-3EC140359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117" y="4608471"/>
            <a:ext cx="5928592" cy="18744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1082597" y="321848"/>
            <a:ext cx="151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93C3-B3FD-3A1A-6F46-4259782A7D92}"/>
              </a:ext>
            </a:extLst>
          </p:cNvPr>
          <p:cNvSpPr/>
          <p:nvPr/>
        </p:nvSpPr>
        <p:spPr>
          <a:xfrm>
            <a:off x="4455812" y="5969285"/>
            <a:ext cx="1025444" cy="46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5583277" y="5969499"/>
            <a:ext cx="1025445" cy="46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425DC6-C9F9-32C1-0F07-501CC2A0FD0F}"/>
              </a:ext>
            </a:extLst>
          </p:cNvPr>
          <p:cNvSpPr/>
          <p:nvPr/>
        </p:nvSpPr>
        <p:spPr>
          <a:xfrm>
            <a:off x="2558393" y="4978552"/>
            <a:ext cx="1736205" cy="477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0876-3E00-BB87-9462-72EC57A852D9}"/>
              </a:ext>
            </a:extLst>
          </p:cNvPr>
          <p:cNvSpPr txBox="1"/>
          <p:nvPr/>
        </p:nvSpPr>
        <p:spPr>
          <a:xfrm>
            <a:off x="3643540" y="4626096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735854-D333-E173-10A3-20806FD7A1D0}"/>
              </a:ext>
            </a:extLst>
          </p:cNvPr>
          <p:cNvSpPr txBox="1"/>
          <p:nvPr/>
        </p:nvSpPr>
        <p:spPr>
          <a:xfrm>
            <a:off x="5914948" y="5641049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0B2829-A6BD-B2AD-D353-2AE0D25EF669}"/>
              </a:ext>
            </a:extLst>
          </p:cNvPr>
          <p:cNvSpPr txBox="1"/>
          <p:nvPr/>
        </p:nvSpPr>
        <p:spPr>
          <a:xfrm>
            <a:off x="4792798" y="5641049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AE6547D7-8CB1-EBE1-9922-917E87196A8D}"/>
              </a:ext>
            </a:extLst>
          </p:cNvPr>
          <p:cNvSpPr txBox="1">
            <a:spLocks/>
          </p:cNvSpPr>
          <p:nvPr/>
        </p:nvSpPr>
        <p:spPr>
          <a:xfrm flipH="1">
            <a:off x="8708205" y="949170"/>
            <a:ext cx="3092117" cy="75166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tx1"/>
                </a:solidFill>
                <a:latin typeface="+mj-ea"/>
                <a:ea typeface="+mj-ea"/>
              </a:rPr>
              <a:t>상품 등록</a:t>
            </a:r>
          </a:p>
        </p:txBody>
      </p:sp>
    </p:spTree>
    <p:extLst>
      <p:ext uri="{BB962C8B-B14F-4D97-AF65-F5344CB8AC3E}">
        <p14:creationId xmlns:p14="http://schemas.microsoft.com/office/powerpoint/2010/main" val="4173229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93805" y="1409151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원하는 상품명을 검색할 수 있다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다음 페이지로 이동할 수 있다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③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상품명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을 누르면 상품 상세 페이지로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AE6547D7-8CB1-EBE1-9922-917E87196A8D}"/>
              </a:ext>
            </a:extLst>
          </p:cNvPr>
          <p:cNvSpPr txBox="1">
            <a:spLocks/>
          </p:cNvSpPr>
          <p:nvPr/>
        </p:nvSpPr>
        <p:spPr>
          <a:xfrm flipH="1">
            <a:off x="8793804" y="657484"/>
            <a:ext cx="3092117" cy="75166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tx1"/>
                </a:solidFill>
                <a:latin typeface="+mj-ea"/>
                <a:ea typeface="+mj-ea"/>
              </a:rPr>
              <a:t>상품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BB79B8-2585-51B7-6A5A-75BFDB75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10" y="657484"/>
            <a:ext cx="7848853" cy="47004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F6B189-64CC-7A43-72A9-E8364BCF8338}"/>
              </a:ext>
            </a:extLst>
          </p:cNvPr>
          <p:cNvSpPr txBox="1"/>
          <p:nvPr/>
        </p:nvSpPr>
        <p:spPr>
          <a:xfrm flipH="1">
            <a:off x="6120816" y="4609194"/>
            <a:ext cx="151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1AE09A-4478-4C49-330E-724F112963E0}"/>
              </a:ext>
            </a:extLst>
          </p:cNvPr>
          <p:cNvSpPr/>
          <p:nvPr/>
        </p:nvSpPr>
        <p:spPr>
          <a:xfrm>
            <a:off x="4438565" y="4532666"/>
            <a:ext cx="1736205" cy="477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411F22-0E94-9C43-86EA-6BE02BDEB02A}"/>
              </a:ext>
            </a:extLst>
          </p:cNvPr>
          <p:cNvSpPr txBox="1"/>
          <p:nvPr/>
        </p:nvSpPr>
        <p:spPr>
          <a:xfrm>
            <a:off x="4174807" y="5009692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93C3-B3FD-3A1A-6F46-4259782A7D92}"/>
              </a:ext>
            </a:extLst>
          </p:cNvPr>
          <p:cNvSpPr/>
          <p:nvPr/>
        </p:nvSpPr>
        <p:spPr>
          <a:xfrm>
            <a:off x="4531218" y="5009692"/>
            <a:ext cx="1025444" cy="46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2018568" y="1500090"/>
            <a:ext cx="1387219" cy="3109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735854-D333-E173-10A3-20806FD7A1D0}"/>
              </a:ext>
            </a:extLst>
          </p:cNvPr>
          <p:cNvSpPr txBox="1"/>
          <p:nvPr/>
        </p:nvSpPr>
        <p:spPr>
          <a:xfrm>
            <a:off x="1606621" y="1409151"/>
            <a:ext cx="33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303668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2999" y="1520084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상품 목록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상품관리 페이지로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수정 페이지로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AE6547D7-8CB1-EBE1-9922-917E87196A8D}"/>
              </a:ext>
            </a:extLst>
          </p:cNvPr>
          <p:cNvSpPr txBox="1">
            <a:spLocks/>
          </p:cNvSpPr>
          <p:nvPr/>
        </p:nvSpPr>
        <p:spPr>
          <a:xfrm flipH="1">
            <a:off x="8802998" y="768417"/>
            <a:ext cx="3092117" cy="75166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tx1"/>
                </a:solidFill>
                <a:latin typeface="+mj-ea"/>
                <a:ea typeface="+mj-ea"/>
              </a:rPr>
              <a:t>상품 상세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EB1D96-690A-03C5-86EC-ECB4A536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54" y="892338"/>
            <a:ext cx="3619944" cy="2371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7C18A9-1600-1AAE-3DB6-56DA3EFE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06" y="1402422"/>
            <a:ext cx="6267354" cy="313067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93C3-B3FD-3A1A-6F46-4259782A7D92}"/>
              </a:ext>
            </a:extLst>
          </p:cNvPr>
          <p:cNvSpPr/>
          <p:nvPr/>
        </p:nvSpPr>
        <p:spPr>
          <a:xfrm>
            <a:off x="5472884" y="3886223"/>
            <a:ext cx="1025444" cy="46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6600349" y="3886437"/>
            <a:ext cx="1025445" cy="46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5781122" y="3577175"/>
            <a:ext cx="40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0876-3E00-BB87-9462-72EC57A852D9}"/>
              </a:ext>
            </a:extLst>
          </p:cNvPr>
          <p:cNvSpPr txBox="1"/>
          <p:nvPr/>
        </p:nvSpPr>
        <p:spPr>
          <a:xfrm>
            <a:off x="6989244" y="3577137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1346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E0405-4723-5F60-2053-F4C12B95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목적 및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73F5C-4E1D-6FA6-F952-D51F8698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9854686" cy="3241496"/>
          </a:xfrm>
        </p:spPr>
        <p:txBody>
          <a:bodyPr>
            <a:normAutofit/>
          </a:bodyPr>
          <a:lstStyle/>
          <a:p>
            <a:r>
              <a:rPr lang="ko-KR" altLang="en-US" sz="3000" dirty="0">
                <a:latin typeface="+mj-ea"/>
                <a:ea typeface="+mj-ea"/>
              </a:rPr>
              <a:t>평소 우리도 자주 사용하고 사용자가 많은 쇼핑몰 사이트를 선택해 자신만의 화면 및 사용자가 편리하게 이용할 수 있는 기능 구현 목적</a:t>
            </a:r>
            <a:endParaRPr lang="en-US" altLang="ko-KR" sz="3000" dirty="0">
              <a:latin typeface="+mj-ea"/>
              <a:ea typeface="+mj-ea"/>
            </a:endParaRPr>
          </a:p>
          <a:p>
            <a:r>
              <a:rPr lang="ko-KR" altLang="en-US" sz="3000" dirty="0">
                <a:latin typeface="+mj-ea"/>
                <a:ea typeface="+mj-ea"/>
              </a:rPr>
              <a:t>웹사이트 구현에 필요한 개발 능력을 배양하기 위해서 선정</a:t>
            </a:r>
          </a:p>
        </p:txBody>
      </p:sp>
    </p:spTree>
    <p:extLst>
      <p:ext uri="{BB962C8B-B14F-4D97-AF65-F5344CB8AC3E}">
        <p14:creationId xmlns:p14="http://schemas.microsoft.com/office/powerpoint/2010/main" val="3293874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6E70CA9-1AD2-34A9-DACA-0C87A8DBD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02999" y="1520084"/>
            <a:ext cx="3092117" cy="4164164"/>
          </a:xfr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① 삭제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삭제 후 상품관리 페이지로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② 수정내용 입력 후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수정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수정 후 상품관리 페이지로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③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취소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버튼을 누르면 상품관리 페이지로 이동된다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AE6547D7-8CB1-EBE1-9922-917E87196A8D}"/>
              </a:ext>
            </a:extLst>
          </p:cNvPr>
          <p:cNvSpPr txBox="1">
            <a:spLocks/>
          </p:cNvSpPr>
          <p:nvPr/>
        </p:nvSpPr>
        <p:spPr>
          <a:xfrm flipH="1">
            <a:off x="8802998" y="768417"/>
            <a:ext cx="3092117" cy="75166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2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dirty="0">
                <a:solidFill>
                  <a:schemeClr val="tx1"/>
                </a:solidFill>
                <a:latin typeface="+mj-ea"/>
                <a:ea typeface="+mj-ea"/>
              </a:rPr>
              <a:t>상품 수정</a:t>
            </a:r>
            <a:r>
              <a:rPr lang="en-US" altLang="ko-KR" sz="3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3000" dirty="0">
                <a:solidFill>
                  <a:schemeClr val="tx1"/>
                </a:solidFill>
                <a:latin typeface="+mj-ea"/>
                <a:ea typeface="+mj-ea"/>
              </a:rPr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AD0C46-A4C9-F214-8C62-54331364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17" y="424972"/>
            <a:ext cx="4526384" cy="26493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EC68DE-D9FC-D1DE-B2C9-92C9342C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16" y="1633590"/>
            <a:ext cx="7482915" cy="331211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3393C3-B3FD-3A1A-6F46-4259782A7D92}"/>
              </a:ext>
            </a:extLst>
          </p:cNvPr>
          <p:cNvSpPr/>
          <p:nvPr/>
        </p:nvSpPr>
        <p:spPr>
          <a:xfrm>
            <a:off x="4455812" y="4252095"/>
            <a:ext cx="1025444" cy="46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A7A35-5022-AA0C-9F1B-C06F3725FA7C}"/>
              </a:ext>
            </a:extLst>
          </p:cNvPr>
          <p:cNvSpPr/>
          <p:nvPr/>
        </p:nvSpPr>
        <p:spPr>
          <a:xfrm>
            <a:off x="5583277" y="4252309"/>
            <a:ext cx="1025445" cy="462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7575F3-E363-8A7C-72F7-4E00ED81AE23}"/>
              </a:ext>
            </a:extLst>
          </p:cNvPr>
          <p:cNvSpPr txBox="1"/>
          <p:nvPr/>
        </p:nvSpPr>
        <p:spPr>
          <a:xfrm flipH="1">
            <a:off x="5867841" y="3930562"/>
            <a:ext cx="40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10876-3E00-BB87-9462-72EC57A852D9}"/>
              </a:ext>
            </a:extLst>
          </p:cNvPr>
          <p:cNvSpPr txBox="1"/>
          <p:nvPr/>
        </p:nvSpPr>
        <p:spPr>
          <a:xfrm>
            <a:off x="4789174" y="3920288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BA7F32-0129-A362-6C6B-66D3FC7339F5}"/>
              </a:ext>
            </a:extLst>
          </p:cNvPr>
          <p:cNvSpPr/>
          <p:nvPr/>
        </p:nvSpPr>
        <p:spPr>
          <a:xfrm>
            <a:off x="3155693" y="4264937"/>
            <a:ext cx="1025444" cy="462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CD2C5-2D68-DE0B-6C99-A70C51F5690F}"/>
              </a:ext>
            </a:extLst>
          </p:cNvPr>
          <p:cNvSpPr txBox="1"/>
          <p:nvPr/>
        </p:nvSpPr>
        <p:spPr>
          <a:xfrm>
            <a:off x="3484276" y="3930562"/>
            <a:ext cx="2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10797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82EA-D39F-D115-A349-D714875F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프로젝트 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B793A-1FA2-957A-E3EA-88D6D105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92842"/>
            <a:ext cx="9864960" cy="417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latin typeface="+mj-ea"/>
                <a:ea typeface="+mj-ea"/>
              </a:rPr>
              <a:t> 혼자 처음 프로젝트 경험과 시간 부족으로 막막하고 많은 </a:t>
            </a:r>
            <a:endParaRPr lang="en-US" altLang="ko-KR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200" dirty="0">
                <a:latin typeface="+mj-ea"/>
                <a:ea typeface="+mj-ea"/>
              </a:rPr>
              <a:t>시행착오가 있었지만 차근차근 혼자 해결해 나가는 과정에서 </a:t>
            </a:r>
            <a:endParaRPr lang="en-US" altLang="ko-KR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200" dirty="0">
                <a:latin typeface="+mj-ea"/>
                <a:ea typeface="+mj-ea"/>
              </a:rPr>
              <a:t>많이 배우고 공부가 된 것 같습니다</a:t>
            </a:r>
            <a:r>
              <a:rPr lang="en-US" altLang="ko-KR" sz="22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sz="2200" dirty="0">
                <a:latin typeface="+mj-ea"/>
                <a:ea typeface="+mj-ea"/>
              </a:rPr>
              <a:t>그 과정에서 보람도 있었고 앞으로 실무를 하게 될 때 지금의 경험을 </a:t>
            </a:r>
            <a:endParaRPr lang="en-US" altLang="ko-KR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200" dirty="0">
                <a:latin typeface="+mj-ea"/>
                <a:ea typeface="+mj-ea"/>
              </a:rPr>
              <a:t>많이 떠올리게 될 것 같고 팀 프로젝트에도 도움이 많이 될 것 같습니다</a:t>
            </a:r>
            <a:r>
              <a:rPr lang="en-US" altLang="ko-KR" sz="2200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ko-KR" altLang="en-US" sz="2200" dirty="0">
                <a:latin typeface="+mj-ea"/>
                <a:ea typeface="+mj-ea"/>
              </a:rPr>
              <a:t>프로젝트는 끝났지만 부족한 점을 더욱 보강하기 위해서 </a:t>
            </a:r>
            <a:endParaRPr lang="en-US" altLang="ko-KR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200" dirty="0">
                <a:latin typeface="+mj-ea"/>
                <a:ea typeface="+mj-ea"/>
              </a:rPr>
              <a:t>웹개발 공부를 더 해야겠다는 생각을 했습니다</a:t>
            </a:r>
            <a:r>
              <a:rPr lang="en-US" altLang="ko-KR" sz="2200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en-US" altLang="ko-KR" sz="2200" dirty="0">
                <a:latin typeface="+mj-ea"/>
                <a:ea typeface="+mj-ea"/>
              </a:rPr>
              <a:t>5</a:t>
            </a:r>
            <a:r>
              <a:rPr lang="ko-KR" altLang="en-US" sz="2200" dirty="0">
                <a:latin typeface="+mj-ea"/>
                <a:ea typeface="+mj-ea"/>
              </a:rPr>
              <a:t>개월간 많이 알려주신 강사님께도 감사드립니다</a:t>
            </a:r>
            <a:r>
              <a:rPr lang="en-US" altLang="ko-KR" sz="2200" dirty="0">
                <a:latin typeface="+mj-ea"/>
                <a:ea typeface="+mj-ea"/>
              </a:rPr>
              <a:t>.</a:t>
            </a:r>
            <a:endParaRPr lang="ko-KR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885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C0469-4EA5-A1BB-4151-AA2E75FF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14" y="3043391"/>
            <a:ext cx="10178322" cy="1492132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214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A4C4D-D934-3E66-5CAA-A7617FD6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기반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511ED-697C-BF7E-1EFB-9EA0F8B0F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578" y="1739901"/>
            <a:ext cx="10178322" cy="4279899"/>
          </a:xfrm>
        </p:spPr>
        <p:txBody>
          <a:bodyPr numCol="2">
            <a:noAutofit/>
          </a:bodyPr>
          <a:lstStyle/>
          <a:p>
            <a:r>
              <a:rPr lang="en-US" altLang="ko-KR" sz="3000" dirty="0">
                <a:latin typeface="+mj-ea"/>
                <a:ea typeface="+mj-ea"/>
              </a:rPr>
              <a:t>Apache Tomcat 9.0</a:t>
            </a:r>
          </a:p>
          <a:p>
            <a:r>
              <a:rPr lang="en-US" altLang="ko-KR" sz="3000" dirty="0">
                <a:latin typeface="+mj-ea"/>
                <a:ea typeface="+mj-ea"/>
              </a:rPr>
              <a:t>Java (JDK1.8)</a:t>
            </a:r>
          </a:p>
          <a:p>
            <a:r>
              <a:rPr lang="en-US" altLang="ko-KR" sz="3000" dirty="0">
                <a:latin typeface="+mj-ea"/>
                <a:ea typeface="+mj-ea"/>
              </a:rPr>
              <a:t>HTML</a:t>
            </a:r>
          </a:p>
          <a:p>
            <a:r>
              <a:rPr lang="en-US" altLang="ko-KR" sz="3000" dirty="0">
                <a:latin typeface="+mj-ea"/>
                <a:ea typeface="+mj-ea"/>
              </a:rPr>
              <a:t>CSS</a:t>
            </a:r>
          </a:p>
          <a:p>
            <a:r>
              <a:rPr lang="en-US" altLang="ko-KR" sz="3000" dirty="0">
                <a:latin typeface="+mj-ea"/>
                <a:ea typeface="+mj-ea"/>
              </a:rPr>
              <a:t>JavaScript</a:t>
            </a:r>
          </a:p>
          <a:p>
            <a:r>
              <a:rPr lang="en-US" altLang="ko-KR" sz="3000" dirty="0">
                <a:latin typeface="+mj-ea"/>
                <a:ea typeface="+mj-ea"/>
              </a:rPr>
              <a:t>jQuery</a:t>
            </a:r>
          </a:p>
          <a:p>
            <a:r>
              <a:rPr lang="en-US" altLang="ko-KR" sz="3000" dirty="0">
                <a:latin typeface="+mj-ea"/>
                <a:ea typeface="+mj-ea"/>
              </a:rPr>
              <a:t>ORACLE 11g XE</a:t>
            </a:r>
          </a:p>
          <a:p>
            <a:r>
              <a:rPr lang="en-US" altLang="ko-KR" sz="3000" dirty="0">
                <a:latin typeface="+mj-ea"/>
                <a:ea typeface="+mj-ea"/>
              </a:rPr>
              <a:t>Eclipse</a:t>
            </a:r>
          </a:p>
          <a:p>
            <a:r>
              <a:rPr lang="en-US" altLang="ko-KR" sz="3000" dirty="0">
                <a:latin typeface="+mj-ea"/>
                <a:ea typeface="+mj-ea"/>
              </a:rPr>
              <a:t>STS</a:t>
            </a:r>
          </a:p>
          <a:p>
            <a:r>
              <a:rPr lang="en-US" altLang="ko-KR" sz="3000" dirty="0">
                <a:latin typeface="+mj-ea"/>
                <a:ea typeface="+mj-ea"/>
              </a:rPr>
              <a:t>Spring</a:t>
            </a:r>
          </a:p>
          <a:p>
            <a:r>
              <a:rPr lang="en-US" altLang="ko-KR" sz="3000" dirty="0">
                <a:latin typeface="+mj-ea"/>
                <a:ea typeface="+mj-ea"/>
              </a:rPr>
              <a:t>Maven</a:t>
            </a:r>
          </a:p>
          <a:p>
            <a:r>
              <a:rPr lang="en-US" altLang="ko-KR" sz="3000" dirty="0">
                <a:latin typeface="+mj-ea"/>
                <a:ea typeface="+mj-ea"/>
              </a:rPr>
              <a:t>MyBatis</a:t>
            </a:r>
          </a:p>
          <a:p>
            <a:r>
              <a:rPr lang="en-US" altLang="ko-KR" sz="3000" dirty="0">
                <a:latin typeface="+mj-ea"/>
                <a:ea typeface="+mj-ea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85463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72086-3B3B-7C16-6CE6-53AE6590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member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EDE9B1-3DB0-67F0-91AC-70AF4FF1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07" y="1237667"/>
            <a:ext cx="5821793" cy="52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5DDC4-CEA4-2025-E6D0-61C99F5B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product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88AEDC-0AC0-0CE5-3912-3AEF9077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37" y="1126368"/>
            <a:ext cx="5948363" cy="53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2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F74C7-102B-42E7-9BE3-0D8414F0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image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127C10-8D61-30F8-A36E-96246FA2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7" y="1874517"/>
            <a:ext cx="7108184" cy="35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0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164B4-2BFE-8F44-CD60-FC08CA26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관리자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D6E5881-609E-5085-74BF-3FE59776E803}"/>
              </a:ext>
            </a:extLst>
          </p:cNvPr>
          <p:cNvSpPr/>
          <p:nvPr/>
        </p:nvSpPr>
        <p:spPr>
          <a:xfrm>
            <a:off x="2740025" y="3081016"/>
            <a:ext cx="1549400" cy="9207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ADMIN</a:t>
            </a:r>
          </a:p>
          <a:p>
            <a:pPr algn="ctr"/>
            <a:r>
              <a:rPr lang="ko-KR" altLang="en-US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40B56DA-E7FA-F7FD-D01C-814E3D9BF71E}"/>
              </a:ext>
            </a:extLst>
          </p:cNvPr>
          <p:cNvSpPr/>
          <p:nvPr/>
        </p:nvSpPr>
        <p:spPr>
          <a:xfrm>
            <a:off x="8064500" y="2160266"/>
            <a:ext cx="1689100" cy="622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상품 등록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87CC82-1400-8F7B-78F9-E13D06A34548}"/>
              </a:ext>
            </a:extLst>
          </p:cNvPr>
          <p:cNvSpPr/>
          <p:nvPr/>
        </p:nvSpPr>
        <p:spPr>
          <a:xfrm>
            <a:off x="8058150" y="3081016"/>
            <a:ext cx="1689100" cy="622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상품 수정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8CAAA7-5E5E-056A-B76B-6C26DFD8C042}"/>
              </a:ext>
            </a:extLst>
          </p:cNvPr>
          <p:cNvSpPr/>
          <p:nvPr/>
        </p:nvSpPr>
        <p:spPr>
          <a:xfrm>
            <a:off x="8064500" y="4001767"/>
            <a:ext cx="1689100" cy="622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상품 삭제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BDD404-2857-BD3E-9E0D-A8FFD16FEB01}"/>
              </a:ext>
            </a:extLst>
          </p:cNvPr>
          <p:cNvSpPr/>
          <p:nvPr/>
        </p:nvSpPr>
        <p:spPr>
          <a:xfrm>
            <a:off x="5499100" y="4768979"/>
            <a:ext cx="1689100" cy="622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회원 관리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7DFAE9-E5B6-55B5-216C-88B66797E2AB}"/>
              </a:ext>
            </a:extLst>
          </p:cNvPr>
          <p:cNvSpPr/>
          <p:nvPr/>
        </p:nvSpPr>
        <p:spPr>
          <a:xfrm>
            <a:off x="5499100" y="2985767"/>
            <a:ext cx="1689100" cy="7861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14DC33-6738-4EEE-4913-5B2CD3027987}"/>
              </a:ext>
            </a:extLst>
          </p:cNvPr>
          <p:cNvCxnSpPr>
            <a:stCxn id="4" idx="6"/>
          </p:cNvCxnSpPr>
          <p:nvPr/>
        </p:nvCxnSpPr>
        <p:spPr>
          <a:xfrm flipV="1">
            <a:off x="4289425" y="3429000"/>
            <a:ext cx="1108075" cy="1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A068A6-74D7-C0D4-DDD3-77BA2E443C63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flipV="1">
            <a:off x="6940837" y="2471416"/>
            <a:ext cx="1123663" cy="6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0C375F8-38CB-5022-52D3-F694435587DD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7188200" y="3378834"/>
            <a:ext cx="869950" cy="1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8BB6137-3D42-2298-1215-D6AFD5B5048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7096125" y="3576004"/>
            <a:ext cx="968375" cy="7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0DA4B-5425-D9FD-3B3B-E694B9DBF4D7}"/>
              </a:ext>
            </a:extLst>
          </p:cNvPr>
          <p:cNvCxnSpPr>
            <a:stCxn id="4" idx="5"/>
          </p:cNvCxnSpPr>
          <p:nvPr/>
        </p:nvCxnSpPr>
        <p:spPr>
          <a:xfrm>
            <a:off x="4062521" y="3866926"/>
            <a:ext cx="1436579" cy="117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5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164B4-2BFE-8F44-CD60-FC08CA26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D6E5881-609E-5085-74BF-3FE59776E803}"/>
              </a:ext>
            </a:extLst>
          </p:cNvPr>
          <p:cNvSpPr/>
          <p:nvPr/>
        </p:nvSpPr>
        <p:spPr>
          <a:xfrm>
            <a:off x="2678380" y="2402921"/>
            <a:ext cx="1549400" cy="9207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로그인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40B56DA-E7FA-F7FD-D01C-814E3D9BF71E}"/>
              </a:ext>
            </a:extLst>
          </p:cNvPr>
          <p:cNvSpPr/>
          <p:nvPr/>
        </p:nvSpPr>
        <p:spPr>
          <a:xfrm>
            <a:off x="8002855" y="1482171"/>
            <a:ext cx="1689100" cy="622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장바구니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87CC82-1400-8F7B-78F9-E13D06A34548}"/>
              </a:ext>
            </a:extLst>
          </p:cNvPr>
          <p:cNvSpPr/>
          <p:nvPr/>
        </p:nvSpPr>
        <p:spPr>
          <a:xfrm>
            <a:off x="8002855" y="2402921"/>
            <a:ext cx="1689100" cy="622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상품 구매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BDD404-2857-BD3E-9E0D-A8FFD16FEB01}"/>
              </a:ext>
            </a:extLst>
          </p:cNvPr>
          <p:cNvSpPr/>
          <p:nvPr/>
        </p:nvSpPr>
        <p:spPr>
          <a:xfrm>
            <a:off x="5437455" y="4090884"/>
            <a:ext cx="1689100" cy="622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회원 관리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7DFAE9-E5B6-55B5-216C-88B66797E2AB}"/>
              </a:ext>
            </a:extLst>
          </p:cNvPr>
          <p:cNvSpPr/>
          <p:nvPr/>
        </p:nvSpPr>
        <p:spPr>
          <a:xfrm>
            <a:off x="5450155" y="2307672"/>
            <a:ext cx="1689100" cy="7861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보기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14DC33-6738-4EEE-4913-5B2CD3027987}"/>
              </a:ext>
            </a:extLst>
          </p:cNvPr>
          <p:cNvCxnSpPr>
            <a:stCxn id="4" idx="6"/>
          </p:cNvCxnSpPr>
          <p:nvPr/>
        </p:nvCxnSpPr>
        <p:spPr>
          <a:xfrm flipV="1">
            <a:off x="4227780" y="2750905"/>
            <a:ext cx="1108075" cy="1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A068A6-74D7-C0D4-DDD3-77BA2E443C63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flipV="1">
            <a:off x="6891892" y="1793321"/>
            <a:ext cx="1110963" cy="62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0C375F8-38CB-5022-52D3-F694435587DD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7139255" y="2700739"/>
            <a:ext cx="863600" cy="13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E0DA4B-5425-D9FD-3B3B-E694B9DBF4D7}"/>
              </a:ext>
            </a:extLst>
          </p:cNvPr>
          <p:cNvCxnSpPr>
            <a:stCxn id="4" idx="5"/>
          </p:cNvCxnSpPr>
          <p:nvPr/>
        </p:nvCxnSpPr>
        <p:spPr>
          <a:xfrm>
            <a:off x="4000876" y="3188831"/>
            <a:ext cx="1436579" cy="117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B34143F-1318-57A3-6D2E-DB27F8794777}"/>
              </a:ext>
            </a:extLst>
          </p:cNvPr>
          <p:cNvSpPr/>
          <p:nvPr/>
        </p:nvSpPr>
        <p:spPr>
          <a:xfrm>
            <a:off x="8002855" y="4402033"/>
            <a:ext cx="1574800" cy="74917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j-ea"/>
                <a:ea typeface="+mj-ea"/>
              </a:rPr>
              <a:t>회원정보 수정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4CBD862-EB45-8E5B-F758-31A4D9F20CED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7126555" y="4402034"/>
            <a:ext cx="876300" cy="37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47E0E75-2465-F3BB-18D9-2B9AD0594600}"/>
              </a:ext>
            </a:extLst>
          </p:cNvPr>
          <p:cNvSpPr/>
          <p:nvPr/>
        </p:nvSpPr>
        <p:spPr>
          <a:xfrm>
            <a:off x="7888555" y="5408492"/>
            <a:ext cx="1689100" cy="622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회원 탈퇴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B93E0C8-47CB-B545-A2D6-6008298BFB2B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>
            <a:off x="7126555" y="4402034"/>
            <a:ext cx="762000" cy="131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7C2A972-8067-C72B-126F-CD43EE7FE12E}"/>
              </a:ext>
            </a:extLst>
          </p:cNvPr>
          <p:cNvSpPr/>
          <p:nvPr/>
        </p:nvSpPr>
        <p:spPr>
          <a:xfrm>
            <a:off x="2554947" y="4405863"/>
            <a:ext cx="1689100" cy="622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회원가입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9A7B80C-E247-785F-85C6-779C1F6830C5}"/>
              </a:ext>
            </a:extLst>
          </p:cNvPr>
          <p:cNvCxnSpPr>
            <a:cxnSpLocks/>
          </p:cNvCxnSpPr>
          <p:nvPr/>
        </p:nvCxnSpPr>
        <p:spPr>
          <a:xfrm>
            <a:off x="3399497" y="3340998"/>
            <a:ext cx="0" cy="106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C0469-4EA5-A1BB-4151-AA2E75FF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114" y="3043391"/>
            <a:ext cx="10178322" cy="1492132"/>
          </a:xfrm>
        </p:spPr>
        <p:txBody>
          <a:bodyPr/>
          <a:lstStyle/>
          <a:p>
            <a:pPr algn="ctr"/>
            <a:r>
              <a:rPr lang="ko-KR" altLang="en-US" dirty="0"/>
              <a:t>실행 화면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0473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배지">
  <a:themeElements>
    <a:clrScheme name="배지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배지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배지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519</Words>
  <Application>Microsoft Office PowerPoint</Application>
  <PresentationFormat>와이드스크린</PresentationFormat>
  <Paragraphs>111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Gill Sans MT</vt:lpstr>
      <vt:lpstr>Impact</vt:lpstr>
      <vt:lpstr>Wingdings 2</vt:lpstr>
      <vt:lpstr>HDOfficeLightV0</vt:lpstr>
      <vt:lpstr>배지</vt:lpstr>
      <vt:lpstr>Project 팀원 : 김지킴이</vt:lpstr>
      <vt:lpstr>Project 목적 및 선정 이유</vt:lpstr>
      <vt:lpstr>Project 기반 기술</vt:lpstr>
      <vt:lpstr>Table member</vt:lpstr>
      <vt:lpstr>Table product</vt:lpstr>
      <vt:lpstr>Table image</vt:lpstr>
      <vt:lpstr>관리자 process</vt:lpstr>
      <vt:lpstr>회원 process</vt:lpstr>
      <vt:lpstr>실행 화면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후기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팀원 : 김지킴이</dc:title>
  <dc:creator>kimi</dc:creator>
  <cp:lastModifiedBy>kimi</cp:lastModifiedBy>
  <cp:revision>41</cp:revision>
  <dcterms:created xsi:type="dcterms:W3CDTF">2022-07-26T01:01:15Z</dcterms:created>
  <dcterms:modified xsi:type="dcterms:W3CDTF">2022-07-26T04:30:33Z</dcterms:modified>
</cp:coreProperties>
</file>