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1960" r:id="rId2"/>
    <p:sldId id="1861" r:id="rId3"/>
    <p:sldId id="1862" r:id="rId4"/>
    <p:sldId id="1967" r:id="rId5"/>
    <p:sldId id="1994" r:id="rId6"/>
    <p:sldId id="1969" r:id="rId7"/>
    <p:sldId id="1995" r:id="rId8"/>
    <p:sldId id="1970" r:id="rId9"/>
    <p:sldId id="1996" r:id="rId10"/>
    <p:sldId id="1971" r:id="rId11"/>
    <p:sldId id="1972" r:id="rId12"/>
    <p:sldId id="1977" r:id="rId13"/>
    <p:sldId id="1974" r:id="rId14"/>
    <p:sldId id="1978" r:id="rId15"/>
    <p:sldId id="1976" r:id="rId16"/>
    <p:sldId id="1979" r:id="rId17"/>
    <p:sldId id="1980" r:id="rId18"/>
    <p:sldId id="1981" r:id="rId19"/>
    <p:sldId id="1982" r:id="rId20"/>
    <p:sldId id="1983" r:id="rId21"/>
    <p:sldId id="1984" r:id="rId22"/>
    <p:sldId id="1985" r:id="rId23"/>
    <p:sldId id="1986" r:id="rId24"/>
    <p:sldId id="1989" r:id="rId25"/>
    <p:sldId id="1990" r:id="rId26"/>
    <p:sldId id="1991" r:id="rId27"/>
    <p:sldId id="1993" r:id="rId28"/>
    <p:sldId id="1992" r:id="rId29"/>
    <p:sldId id="1987" r:id="rId30"/>
    <p:sldId id="1988" r:id="rId31"/>
  </p:sldIdLst>
  <p:sldSz cx="9906000" cy="6858000" type="A4"/>
  <p:notesSz cx="6797675" cy="9926638"/>
  <p:defaultTextStyle>
    <a:defPPr>
      <a:defRPr lang="en-US"/>
    </a:defPPr>
    <a:lvl1pPr algn="ctr" rtl="0" eaLnBrk="0" fontAlgn="base" hangingPunct="0">
      <a:spcBef>
        <a:spcPct val="25000"/>
      </a:spcBef>
      <a:spcAft>
        <a:spcPct val="25000"/>
      </a:spcAft>
      <a:buClr>
        <a:schemeClr val="bg1"/>
      </a:buClr>
      <a:buFont typeface="Wingdings" pitchFamily="2" charset="2"/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ctr" rtl="0" eaLnBrk="0" fontAlgn="base" hangingPunct="0">
      <a:spcBef>
        <a:spcPct val="25000"/>
      </a:spcBef>
      <a:spcAft>
        <a:spcPct val="25000"/>
      </a:spcAft>
      <a:buClr>
        <a:schemeClr val="bg1"/>
      </a:buClr>
      <a:buFont typeface="Wingdings" pitchFamily="2" charset="2"/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ctr" rtl="0" eaLnBrk="0" fontAlgn="base" hangingPunct="0">
      <a:spcBef>
        <a:spcPct val="25000"/>
      </a:spcBef>
      <a:spcAft>
        <a:spcPct val="25000"/>
      </a:spcAft>
      <a:buClr>
        <a:schemeClr val="bg1"/>
      </a:buClr>
      <a:buFont typeface="Wingdings" pitchFamily="2" charset="2"/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ctr" rtl="0" eaLnBrk="0" fontAlgn="base" hangingPunct="0">
      <a:spcBef>
        <a:spcPct val="25000"/>
      </a:spcBef>
      <a:spcAft>
        <a:spcPct val="25000"/>
      </a:spcAft>
      <a:buClr>
        <a:schemeClr val="bg1"/>
      </a:buClr>
      <a:buFont typeface="Wingdings" pitchFamily="2" charset="2"/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ctr" rtl="0" eaLnBrk="0" fontAlgn="base" hangingPunct="0">
      <a:spcBef>
        <a:spcPct val="25000"/>
      </a:spcBef>
      <a:spcAft>
        <a:spcPct val="25000"/>
      </a:spcAft>
      <a:buClr>
        <a:schemeClr val="bg1"/>
      </a:buClr>
      <a:buFont typeface="Wingdings" pitchFamily="2" charset="2"/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>
          <p15:clr>
            <a:srgbClr val="A4A3A4"/>
          </p15:clr>
        </p15:guide>
        <p15:guide id="2" orient="horz" pos="2296">
          <p15:clr>
            <a:srgbClr val="A4A3A4"/>
          </p15:clr>
        </p15:guide>
        <p15:guide id="3" pos="199">
          <p15:clr>
            <a:srgbClr val="A4A3A4"/>
          </p15:clr>
        </p15:guide>
        <p15:guide id="4" pos="60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i" initials="k" lastIdx="2" clrIdx="0">
    <p:extLst>
      <p:ext uri="{19B8F6BF-5375-455C-9EA6-DF929625EA0E}">
        <p15:presenceInfo xmlns:p15="http://schemas.microsoft.com/office/powerpoint/2012/main" userId="kim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FFF00"/>
    <a:srgbClr val="FF3300"/>
    <a:srgbClr val="808080"/>
    <a:srgbClr val="FFCC99"/>
    <a:srgbClr val="969696"/>
    <a:srgbClr val="B2B2B2"/>
    <a:srgbClr val="5F5F5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7" autoAdjust="0"/>
    <p:restoredTop sz="99300" autoAdjust="0"/>
  </p:normalViewPr>
  <p:slideViewPr>
    <p:cSldViewPr snapToObjects="1">
      <p:cViewPr>
        <p:scale>
          <a:sx n="75" d="100"/>
          <a:sy n="75" d="100"/>
        </p:scale>
        <p:origin x="884" y="36"/>
      </p:cViewPr>
      <p:guideLst>
        <p:guide orient="horz" pos="4020"/>
        <p:guide orient="horz" pos="2296"/>
        <p:guide pos="199"/>
        <p:guide pos="60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098"/>
    </p:cViewPr>
  </p:sorterViewPr>
  <p:notesViewPr>
    <p:cSldViewPr snapToObjects="1">
      <p:cViewPr varScale="1">
        <p:scale>
          <a:sx n="68" d="100"/>
          <a:sy n="68" d="100"/>
        </p:scale>
        <p:origin x="-2874" y="-102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7" tIns="46112" rIns="92217" bIns="46112" numCol="1" anchor="t" anchorCtr="0" compatLnSpc="1">
            <a:prstTxWarp prst="textNoShape">
              <a:avLst/>
            </a:prstTxWarp>
          </a:bodyPr>
          <a:lstStyle>
            <a:lvl1pPr algn="l" defTabSz="915988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7" tIns="46112" rIns="92217" bIns="46112" numCol="1" anchor="t" anchorCtr="0" compatLnSpc="1">
            <a:prstTxWarp prst="textNoShape">
              <a:avLst/>
            </a:prstTxWarp>
          </a:bodyPr>
          <a:lstStyle>
            <a:lvl1pPr algn="r" defTabSz="915988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7" tIns="46112" rIns="92217" bIns="46112" numCol="1" anchor="b" anchorCtr="0" compatLnSpc="1">
            <a:prstTxWarp prst="textNoShape">
              <a:avLst/>
            </a:prstTxWarp>
          </a:bodyPr>
          <a:lstStyle>
            <a:lvl1pPr algn="l" defTabSz="915988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7" tIns="46112" rIns="92217" bIns="46112" numCol="1" anchor="b" anchorCtr="0" compatLnSpc="1">
            <a:prstTxWarp prst="textNoShape">
              <a:avLst/>
            </a:prstTxWarp>
          </a:bodyPr>
          <a:lstStyle>
            <a:lvl1pPr algn="r" defTabSz="915988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C121CBEC-F840-47FB-B16F-1609A90E49E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1715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7" tIns="46112" rIns="92217" bIns="46112" numCol="1" anchor="t" anchorCtr="0" compatLnSpc="1">
            <a:prstTxWarp prst="textNoShape">
              <a:avLst/>
            </a:prstTxWarp>
          </a:bodyPr>
          <a:lstStyle>
            <a:lvl1pPr algn="l" defTabSz="915988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7" tIns="46112" rIns="92217" bIns="46112" numCol="1" anchor="t" anchorCtr="0" compatLnSpc="1">
            <a:prstTxWarp prst="textNoShape">
              <a:avLst/>
            </a:prstTxWarp>
          </a:bodyPr>
          <a:lstStyle>
            <a:lvl1pPr algn="r" defTabSz="915988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0725" y="744538"/>
            <a:ext cx="5376863" cy="37226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4875"/>
            <a:ext cx="498792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7" tIns="46112" rIns="92217" bIns="461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7" tIns="46112" rIns="92217" bIns="46112" numCol="1" anchor="b" anchorCtr="0" compatLnSpc="1">
            <a:prstTxWarp prst="textNoShape">
              <a:avLst/>
            </a:prstTxWarp>
          </a:bodyPr>
          <a:lstStyle>
            <a:lvl1pPr algn="l" defTabSz="915988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7" tIns="46112" rIns="92217" bIns="46112" numCol="1" anchor="b" anchorCtr="0" compatLnSpc="1">
            <a:prstTxWarp prst="textNoShape">
              <a:avLst/>
            </a:prstTxWarp>
          </a:bodyPr>
          <a:lstStyle>
            <a:lvl1pPr algn="r" defTabSz="915988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585C176-5A44-4510-BA21-8BE7765042F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260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1"/>
          <p:cNvSpPr>
            <a:spLocks noChangeArrowheads="1"/>
          </p:cNvSpPr>
          <p:nvPr/>
        </p:nvSpPr>
        <p:spPr bwMode="auto">
          <a:xfrm>
            <a:off x="0" y="0"/>
            <a:ext cx="9906000" cy="3505200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CFBBC4A9-88BB-4C13-8EB2-E6F440D15E7E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/ Total Pages</a:t>
            </a:r>
            <a:endParaRPr lang="ko-KR" altLang="ko-K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4250" y="171450"/>
            <a:ext cx="2355850" cy="10937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61938" y="171450"/>
            <a:ext cx="6919912" cy="10937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8904" y="6309320"/>
            <a:ext cx="206375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0FFB40B7-F975-44E4-973C-A72FED32264E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/ Total Pages</a:t>
            </a:r>
            <a:endParaRPr lang="ko-KR" altLang="ko-K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5B86BCDD-ABA8-4226-A02C-A51F0A9A3C5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/ Total Pages</a:t>
            </a:r>
            <a:endParaRPr lang="ko-KR" altLang="ko-K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49405D00-FD90-4D7E-AFF7-343B92A0E32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/ Total Pages</a:t>
            </a:r>
            <a:endParaRPr lang="ko-KR" altLang="ko-K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61938" y="685800"/>
            <a:ext cx="4637087" cy="579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51425" y="685800"/>
            <a:ext cx="4638675" cy="579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AE2039CC-F135-4024-9C74-145FE4B0521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/ Total Pages</a:t>
            </a:r>
            <a:endParaRPr lang="ko-KR" altLang="ko-K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D07F3723-A331-4FFC-B3F9-1D7916814FF3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/ Total Pages</a:t>
            </a:r>
            <a:endParaRPr lang="ko-KR" altLang="ko-K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872880" y="6523428"/>
            <a:ext cx="2063750" cy="287566"/>
          </a:xfrm>
          <a:ln/>
        </p:spPr>
        <p:txBody>
          <a:bodyPr/>
          <a:lstStyle>
            <a:lvl1pPr>
              <a:defRPr>
                <a:solidFill>
                  <a:srgbClr val="80808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ko-KR" dirty="0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 -</a:t>
            </a:r>
            <a:endParaRPr lang="ko-KR" altLang="ko-KR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872880" y="6523428"/>
            <a:ext cx="2063750" cy="287566"/>
          </a:xfrm>
          <a:ln/>
        </p:spPr>
        <p:txBody>
          <a:bodyPr/>
          <a:lstStyle>
            <a:lvl1pPr>
              <a:defRPr>
                <a:solidFill>
                  <a:srgbClr val="80808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ko-KR" dirty="0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 -</a:t>
            </a:r>
            <a:endParaRPr lang="ko-KR" altLang="ko-KR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BA2DA32A-F3BB-41DF-AC56-86AF8C1BCFE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/ Total Pages</a:t>
            </a:r>
            <a:endParaRPr lang="ko-KR" altLang="ko-K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7902C462-9337-4C59-AF74-2545D7D5767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/ Total Pages</a:t>
            </a:r>
            <a:endParaRPr lang="ko-KR" altLang="ko-KR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67" name="Rectangle 71"/>
          <p:cNvSpPr>
            <a:spLocks noChangeArrowheads="1"/>
          </p:cNvSpPr>
          <p:nvPr/>
        </p:nvSpPr>
        <p:spPr bwMode="auto">
          <a:xfrm>
            <a:off x="0" y="0"/>
            <a:ext cx="9906000" cy="609600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97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21125" y="6249988"/>
            <a:ext cx="20637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mtClean="0">
                <a:latin typeface="+mn-ea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61EB4193-1A60-460E-9584-6872C09CD98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/ Total Pages</a:t>
            </a:r>
            <a:endParaRPr lang="ko-KR" altLang="ko-KR"/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633413" y="1843088"/>
            <a:ext cx="8747125" cy="4316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 sz="1600" b="1"/>
          </a:p>
        </p:txBody>
      </p:sp>
      <p:sp>
        <p:nvSpPr>
          <p:cNvPr id="1029" name="Rectangle 6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1938" y="685800"/>
            <a:ext cx="94281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누르십시오.</a:t>
            </a:r>
          </a:p>
        </p:txBody>
      </p:sp>
      <p:sp>
        <p:nvSpPr>
          <p:cNvPr id="29761" name="Text Box 65"/>
          <p:cNvSpPr txBox="1">
            <a:spLocks noChangeArrowheads="1"/>
          </p:cNvSpPr>
          <p:nvPr/>
        </p:nvSpPr>
        <p:spPr bwMode="auto">
          <a:xfrm>
            <a:off x="279400" y="698500"/>
            <a:ext cx="94107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 sz="1600" b="1"/>
          </a:p>
        </p:txBody>
      </p:sp>
      <p:sp>
        <p:nvSpPr>
          <p:cNvPr id="1031" name="Rectangle 70"/>
          <p:cNvSpPr>
            <a:spLocks noGrp="1" noChangeArrowheads="1"/>
          </p:cNvSpPr>
          <p:nvPr>
            <p:ph type="title"/>
          </p:nvPr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굴림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굴림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굴림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굴림" pitchFamily="50" charset="-127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굴림" pitchFamily="50" charset="-127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굴림" pitchFamily="50" charset="-127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굴림" pitchFamily="50" charset="-127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굴림" pitchFamily="50" charset="-127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n-lt"/>
          <a:ea typeface="+mn-e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n-lt"/>
          <a:ea typeface="+mn-ea"/>
        </a:defRPr>
      </a:lvl3pPr>
      <a:lvl4pPr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q"/>
        <a:defRPr sz="1400">
          <a:solidFill>
            <a:schemeClr val="tx1"/>
          </a:solidFill>
          <a:latin typeface="+mn-lt"/>
          <a:ea typeface="+mn-ea"/>
        </a:defRPr>
      </a:lvl4pPr>
      <a:lvl5pPr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q"/>
        <a:defRPr sz="1400">
          <a:solidFill>
            <a:schemeClr val="tx1"/>
          </a:solidFill>
          <a:latin typeface="+mn-lt"/>
          <a:ea typeface="+mn-ea"/>
        </a:defRPr>
      </a:lvl5pPr>
      <a:lvl6pPr marL="4572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q"/>
        <a:defRPr sz="1400">
          <a:solidFill>
            <a:schemeClr val="tx1"/>
          </a:solidFill>
          <a:latin typeface="+mn-lt"/>
          <a:ea typeface="+mn-ea"/>
        </a:defRPr>
      </a:lvl6pPr>
      <a:lvl7pPr marL="9144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q"/>
        <a:defRPr sz="1400">
          <a:solidFill>
            <a:schemeClr val="tx1"/>
          </a:solidFill>
          <a:latin typeface="+mn-lt"/>
          <a:ea typeface="+mn-ea"/>
        </a:defRPr>
      </a:lvl7pPr>
      <a:lvl8pPr marL="1371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q"/>
        <a:defRPr sz="1400">
          <a:solidFill>
            <a:schemeClr val="tx1"/>
          </a:solidFill>
          <a:latin typeface="+mn-lt"/>
          <a:ea typeface="+mn-ea"/>
        </a:defRPr>
      </a:lvl8pPr>
      <a:lvl9pPr marL="1828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q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8"/>
          <p:cNvSpPr>
            <a:spLocks noChangeArrowheads="1"/>
          </p:cNvSpPr>
          <p:nvPr/>
        </p:nvSpPr>
        <p:spPr bwMode="auto">
          <a:xfrm>
            <a:off x="4632863" y="1816100"/>
            <a:ext cx="5000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쇼핑몰 관리 시스템 프로젝트</a:t>
            </a:r>
          </a:p>
        </p:txBody>
      </p:sp>
      <p:sp>
        <p:nvSpPr>
          <p:cNvPr id="3076" name="Rectangle 476"/>
          <p:cNvSpPr>
            <a:spLocks noChangeArrowheads="1"/>
          </p:cNvSpPr>
          <p:nvPr/>
        </p:nvSpPr>
        <p:spPr bwMode="auto">
          <a:xfrm>
            <a:off x="6969125" y="3141663"/>
            <a:ext cx="2808288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latinLnBrk="1">
              <a:lnSpc>
                <a:spcPct val="110000"/>
              </a:lnSpc>
              <a:spcBef>
                <a:spcPct val="10000"/>
              </a:spcBef>
              <a:tabLst>
                <a:tab pos="5588000" algn="r"/>
              </a:tabLst>
            </a:pP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5873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872880" y="6671742"/>
            <a:ext cx="2063750" cy="21364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9</a:t>
            </a:fld>
            <a:r>
              <a:rPr lang="en-US" altLang="ko-KR" dirty="0"/>
              <a:t> -</a:t>
            </a:r>
            <a:endParaRPr lang="ko-KR" altLang="ko-KR" dirty="0"/>
          </a:p>
        </p:txBody>
      </p:sp>
      <p:sp>
        <p:nvSpPr>
          <p:cNvPr id="3" name="Rectangle 94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4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메인 </a:t>
            </a:r>
            <a:r>
              <a:rPr lang="ko-KR" altLang="en-US" sz="1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화면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조회</a:t>
            </a:r>
          </a:p>
        </p:txBody>
      </p:sp>
      <p:graphicFrame>
        <p:nvGraphicFramePr>
          <p:cNvPr id="5" name="Group 3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48558"/>
              </p:ext>
            </p:extLst>
          </p:nvPr>
        </p:nvGraphicFramePr>
        <p:xfrm>
          <a:off x="315913" y="784940"/>
          <a:ext cx="9272587" cy="5876622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5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7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쇼핑몰 메인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돋움"/>
                        <a:ea typeface="+mn-ea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 화면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UI_SI_01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 화면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화면개요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화면에서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누르면 로그인할 수 있는 화면으로 이동된다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811">
                <a:tc rowSpan="2"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1132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266700" marR="0" lvl="0" indent="-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누르면 로그인이 되면서 메인 화면으로 이동된다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누르면 회원가입 화면으로 이동된다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227B77D-DFCE-7807-5D04-A27AB33B9444}"/>
              </a:ext>
            </a:extLst>
          </p:cNvPr>
          <p:cNvSpPr txBox="1"/>
          <p:nvPr/>
        </p:nvSpPr>
        <p:spPr>
          <a:xfrm>
            <a:off x="1784648" y="2646018"/>
            <a:ext cx="39935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/>
              <a:t>SHOPPING MALL</a:t>
            </a:r>
            <a:endParaRPr lang="ko-KR" altLang="en-US" sz="35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51752A-7E7E-E020-0802-B91C1A0E32F4}"/>
              </a:ext>
            </a:extLst>
          </p:cNvPr>
          <p:cNvSpPr/>
          <p:nvPr/>
        </p:nvSpPr>
        <p:spPr bwMode="auto">
          <a:xfrm>
            <a:off x="2757032" y="3391306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07C20F-78DD-B126-7F7C-54A881D6EBCB}"/>
              </a:ext>
            </a:extLst>
          </p:cNvPr>
          <p:cNvSpPr/>
          <p:nvPr/>
        </p:nvSpPr>
        <p:spPr bwMode="auto">
          <a:xfrm>
            <a:off x="2750879" y="3749656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6EF53D-F76D-F515-F95F-331862D16342}"/>
              </a:ext>
            </a:extLst>
          </p:cNvPr>
          <p:cNvSpPr txBox="1"/>
          <p:nvPr/>
        </p:nvSpPr>
        <p:spPr>
          <a:xfrm>
            <a:off x="2354385" y="3385914"/>
            <a:ext cx="3129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E84D61-F759-EF7C-AE53-E883DE916FC8}"/>
              </a:ext>
            </a:extLst>
          </p:cNvPr>
          <p:cNvSpPr txBox="1"/>
          <p:nvPr/>
        </p:nvSpPr>
        <p:spPr>
          <a:xfrm>
            <a:off x="1909128" y="3727878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Password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E6FC0F-1743-F093-F66C-3EA45C869E73}"/>
              </a:ext>
            </a:extLst>
          </p:cNvPr>
          <p:cNvSpPr txBox="1"/>
          <p:nvPr/>
        </p:nvSpPr>
        <p:spPr>
          <a:xfrm>
            <a:off x="2750879" y="3355136"/>
            <a:ext cx="524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a123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922D72-2B00-282A-2C9B-941ADA64F515}"/>
              </a:ext>
            </a:extLst>
          </p:cNvPr>
          <p:cNvSpPr txBox="1"/>
          <p:nvPr/>
        </p:nvSpPr>
        <p:spPr>
          <a:xfrm>
            <a:off x="2750879" y="3745322"/>
            <a:ext cx="421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****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E718CE-82BE-60DF-15F3-09C21FE0590E}"/>
              </a:ext>
            </a:extLst>
          </p:cNvPr>
          <p:cNvSpPr/>
          <p:nvPr/>
        </p:nvSpPr>
        <p:spPr bwMode="auto">
          <a:xfrm>
            <a:off x="1618804" y="2060848"/>
            <a:ext cx="4333701" cy="2880320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BF482E-2FA6-6692-50B9-D3D8366F308D}"/>
              </a:ext>
            </a:extLst>
          </p:cNvPr>
          <p:cNvSpPr/>
          <p:nvPr/>
        </p:nvSpPr>
        <p:spPr bwMode="auto">
          <a:xfrm>
            <a:off x="2475327" y="2924944"/>
            <a:ext cx="2477673" cy="216024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F5ECF7-ED6B-956E-783B-37DABD9E936F}"/>
              </a:ext>
            </a:extLst>
          </p:cNvPr>
          <p:cNvSpPr/>
          <p:nvPr/>
        </p:nvSpPr>
        <p:spPr bwMode="auto">
          <a:xfrm>
            <a:off x="2469174" y="3283294"/>
            <a:ext cx="2477673" cy="216024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9BEA376-36E2-A5AF-392C-65BCCA792813}"/>
              </a:ext>
            </a:extLst>
          </p:cNvPr>
          <p:cNvSpPr/>
          <p:nvPr/>
        </p:nvSpPr>
        <p:spPr bwMode="auto">
          <a:xfrm>
            <a:off x="2777012" y="4201185"/>
            <a:ext cx="628353" cy="2918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1100" dirty="0"/>
              <a:t>로그인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5E6CF78-3784-89DD-E91F-85F754B9E0B8}"/>
              </a:ext>
            </a:extLst>
          </p:cNvPr>
          <p:cNvSpPr/>
          <p:nvPr/>
        </p:nvSpPr>
        <p:spPr bwMode="auto">
          <a:xfrm>
            <a:off x="3489050" y="4197713"/>
            <a:ext cx="767659" cy="29185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1100" dirty="0"/>
              <a:t>회원가입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DB25BC-3701-ADDE-3C2D-FF24522ADA07}"/>
              </a:ext>
            </a:extLst>
          </p:cNvPr>
          <p:cNvSpPr txBox="1"/>
          <p:nvPr/>
        </p:nvSpPr>
        <p:spPr>
          <a:xfrm>
            <a:off x="2709515" y="3981324"/>
            <a:ext cx="33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F35A73-CAD1-DDDD-731A-815F5E546F82}"/>
              </a:ext>
            </a:extLst>
          </p:cNvPr>
          <p:cNvSpPr txBox="1"/>
          <p:nvPr/>
        </p:nvSpPr>
        <p:spPr>
          <a:xfrm>
            <a:off x="3442885" y="3974099"/>
            <a:ext cx="33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17674884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10</a:t>
            </a:fld>
            <a:r>
              <a:rPr lang="en-US" altLang="ko-KR"/>
              <a:t> -</a:t>
            </a:r>
            <a:endParaRPr lang="ko-KR" altLang="ko-KR" dirty="0"/>
          </a:p>
        </p:txBody>
      </p:sp>
      <p:graphicFrame>
        <p:nvGraphicFramePr>
          <p:cNvPr id="3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325572"/>
              </p:ext>
            </p:extLst>
          </p:nvPr>
        </p:nvGraphicFramePr>
        <p:xfrm>
          <a:off x="560511" y="1052738"/>
          <a:ext cx="8928992" cy="5429409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sp>
        <p:nvSpPr>
          <p:cNvPr id="5" name="직사각형 6"/>
          <p:cNvSpPr/>
          <p:nvPr/>
        </p:nvSpPr>
        <p:spPr>
          <a:xfrm>
            <a:off x="425987" y="703729"/>
            <a:ext cx="1386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ko-KR" b="1" dirty="0">
                <a:latin typeface="맑은 고딕" pitchFamily="50" charset="-127"/>
                <a:ea typeface="맑은 고딕" pitchFamily="50" charset="-127"/>
              </a:rPr>
              <a:t>화면입출력정보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2pPr>
            <a:lvl3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3pPr>
            <a:lvl4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4pPr>
            <a:lvl5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11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10187688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872880" y="6671742"/>
            <a:ext cx="2063750" cy="21364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11</a:t>
            </a:fld>
            <a:r>
              <a:rPr lang="en-US" altLang="ko-KR" dirty="0"/>
              <a:t> -</a:t>
            </a:r>
            <a:endParaRPr lang="ko-KR" altLang="ko-KR" dirty="0"/>
          </a:p>
        </p:txBody>
      </p:sp>
      <p:sp>
        <p:nvSpPr>
          <p:cNvPr id="3" name="Rectangle 94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4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메인 </a:t>
            </a:r>
            <a:r>
              <a:rPr lang="ko-KR" altLang="en-US" sz="1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화면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조회</a:t>
            </a:r>
          </a:p>
        </p:txBody>
      </p:sp>
      <p:graphicFrame>
        <p:nvGraphicFramePr>
          <p:cNvPr id="5" name="Group 3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27525"/>
              </p:ext>
            </p:extLst>
          </p:nvPr>
        </p:nvGraphicFramePr>
        <p:xfrm>
          <a:off x="315913" y="747145"/>
          <a:ext cx="9272587" cy="5876622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5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7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쇼핑몰 메인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돋움"/>
                        <a:ea typeface="+mn-ea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쇼핑몰 메인 화면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UI_SI_01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쇼핑몰 메인 화면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화면개요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로그인한 메인 화면이다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811">
                <a:tc rowSpan="2"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1132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266700" marR="0" lvl="0" indent="-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마이페이지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누르면 회원 정보 상세 보기 화면으로 이동된다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누르면 </a:t>
                      </a: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알림창이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뜨면서 로그아웃이 된다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장바구니로 이동할 수 있다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9571A0-FD92-62DE-B4D0-369FAAC89E51}"/>
              </a:ext>
            </a:extLst>
          </p:cNvPr>
          <p:cNvSpPr txBox="1"/>
          <p:nvPr/>
        </p:nvSpPr>
        <p:spPr>
          <a:xfrm>
            <a:off x="5498873" y="191618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마이페이지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E2A909-8D8E-C38E-B255-92A821835A76}"/>
              </a:ext>
            </a:extLst>
          </p:cNvPr>
          <p:cNvSpPr txBox="1"/>
          <p:nvPr/>
        </p:nvSpPr>
        <p:spPr>
          <a:xfrm>
            <a:off x="6249145" y="191618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로그아웃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7B77D-DFCE-7807-5D04-A27AB33B9444}"/>
              </a:ext>
            </a:extLst>
          </p:cNvPr>
          <p:cNvSpPr txBox="1"/>
          <p:nvPr/>
        </p:nvSpPr>
        <p:spPr>
          <a:xfrm>
            <a:off x="1136576" y="2426032"/>
            <a:ext cx="5203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ALCOHOL MARKET</a:t>
            </a:r>
            <a:endParaRPr lang="ko-KR" altLang="en-US" sz="4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3A4FD9-56BA-72E5-7107-D2F6DF18610D}"/>
              </a:ext>
            </a:extLst>
          </p:cNvPr>
          <p:cNvSpPr/>
          <p:nvPr/>
        </p:nvSpPr>
        <p:spPr bwMode="auto">
          <a:xfrm>
            <a:off x="312415" y="3429000"/>
            <a:ext cx="6797327" cy="576064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39CDC8-FF35-B390-0926-C25D01947BE9}"/>
              </a:ext>
            </a:extLst>
          </p:cNvPr>
          <p:cNvSpPr/>
          <p:nvPr/>
        </p:nvSpPr>
        <p:spPr bwMode="auto">
          <a:xfrm>
            <a:off x="315913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3C1748-47AE-E734-0617-1FBE94782652}"/>
              </a:ext>
            </a:extLst>
          </p:cNvPr>
          <p:cNvSpPr/>
          <p:nvPr/>
        </p:nvSpPr>
        <p:spPr bwMode="auto">
          <a:xfrm>
            <a:off x="1712640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5E2540-0454-551F-5F98-357E861D0D5A}"/>
              </a:ext>
            </a:extLst>
          </p:cNvPr>
          <p:cNvSpPr/>
          <p:nvPr/>
        </p:nvSpPr>
        <p:spPr bwMode="auto">
          <a:xfrm>
            <a:off x="3118049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F05D85-86E8-E687-C610-665AAA625A24}"/>
              </a:ext>
            </a:extLst>
          </p:cNvPr>
          <p:cNvSpPr/>
          <p:nvPr/>
        </p:nvSpPr>
        <p:spPr bwMode="auto">
          <a:xfrm>
            <a:off x="4514776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F4A167-2ACD-09ED-FE72-4968251D45BD}"/>
              </a:ext>
            </a:extLst>
          </p:cNvPr>
          <p:cNvSpPr txBox="1"/>
          <p:nvPr/>
        </p:nvSpPr>
        <p:spPr>
          <a:xfrm>
            <a:off x="536824" y="3546956"/>
            <a:ext cx="912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ABOUT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3F667-E98C-D6FA-DF92-6969EDDDD3E4}"/>
              </a:ext>
            </a:extLst>
          </p:cNvPr>
          <p:cNvSpPr txBox="1"/>
          <p:nvPr/>
        </p:nvSpPr>
        <p:spPr>
          <a:xfrm>
            <a:off x="1976027" y="3546956"/>
            <a:ext cx="912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SOJU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CCCEBA-6067-2B55-71CF-218EF7065E6B}"/>
              </a:ext>
            </a:extLst>
          </p:cNvPr>
          <p:cNvSpPr txBox="1"/>
          <p:nvPr/>
        </p:nvSpPr>
        <p:spPr>
          <a:xfrm>
            <a:off x="3040776" y="3546957"/>
            <a:ext cx="15802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MAKGEOLLI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09526-F124-FE9E-D733-BF75DF5A67C8}"/>
              </a:ext>
            </a:extLst>
          </p:cNvPr>
          <p:cNvSpPr txBox="1"/>
          <p:nvPr/>
        </p:nvSpPr>
        <p:spPr>
          <a:xfrm>
            <a:off x="4422407" y="3566002"/>
            <a:ext cx="158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BEER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B5E286-CB85-8D91-1B8D-F7771F158A26}"/>
              </a:ext>
            </a:extLst>
          </p:cNvPr>
          <p:cNvSpPr txBox="1"/>
          <p:nvPr/>
        </p:nvSpPr>
        <p:spPr>
          <a:xfrm>
            <a:off x="5720500" y="3576529"/>
            <a:ext cx="158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7544C0-11CC-D3F5-F73A-410243C1B31D}"/>
              </a:ext>
            </a:extLst>
          </p:cNvPr>
          <p:cNvSpPr/>
          <p:nvPr/>
        </p:nvSpPr>
        <p:spPr bwMode="auto">
          <a:xfrm>
            <a:off x="848544" y="4365104"/>
            <a:ext cx="1656184" cy="18722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7F05AC-D4F5-7663-7129-6DF8D0464051}"/>
              </a:ext>
            </a:extLst>
          </p:cNvPr>
          <p:cNvSpPr/>
          <p:nvPr/>
        </p:nvSpPr>
        <p:spPr bwMode="auto">
          <a:xfrm>
            <a:off x="992560" y="4461100"/>
            <a:ext cx="1368152" cy="12961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B09614D-9903-7CF7-9410-28FF8539786D}"/>
              </a:ext>
            </a:extLst>
          </p:cNvPr>
          <p:cNvSpPr/>
          <p:nvPr/>
        </p:nvSpPr>
        <p:spPr bwMode="auto">
          <a:xfrm>
            <a:off x="2850245" y="4378311"/>
            <a:ext cx="1656184" cy="18722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F6ACE53-1714-AF3C-BACA-55C4FCA56259}"/>
              </a:ext>
            </a:extLst>
          </p:cNvPr>
          <p:cNvSpPr/>
          <p:nvPr/>
        </p:nvSpPr>
        <p:spPr bwMode="auto">
          <a:xfrm>
            <a:off x="2994261" y="4474307"/>
            <a:ext cx="1368152" cy="12961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2A5D9D-694A-EA8A-FBE5-1274431C25EF}"/>
              </a:ext>
            </a:extLst>
          </p:cNvPr>
          <p:cNvSpPr/>
          <p:nvPr/>
        </p:nvSpPr>
        <p:spPr bwMode="auto">
          <a:xfrm>
            <a:off x="4799020" y="4367758"/>
            <a:ext cx="1656184" cy="18722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56DAA5-E8C1-1E40-5329-846054C48E5E}"/>
              </a:ext>
            </a:extLst>
          </p:cNvPr>
          <p:cNvSpPr/>
          <p:nvPr/>
        </p:nvSpPr>
        <p:spPr bwMode="auto">
          <a:xfrm>
            <a:off x="4943036" y="4463754"/>
            <a:ext cx="1368152" cy="12961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B27A003-B5D3-7097-E95A-716519E08269}"/>
              </a:ext>
            </a:extLst>
          </p:cNvPr>
          <p:cNvSpPr/>
          <p:nvPr/>
        </p:nvSpPr>
        <p:spPr bwMode="auto">
          <a:xfrm>
            <a:off x="992560" y="5853240"/>
            <a:ext cx="566751" cy="308880"/>
          </a:xfrm>
          <a:prstGeom prst="round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dirty="0"/>
              <a:t>담기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16789FB-7AD1-7CC4-EB8E-58BE16549D08}"/>
              </a:ext>
            </a:extLst>
          </p:cNvPr>
          <p:cNvSpPr/>
          <p:nvPr/>
        </p:nvSpPr>
        <p:spPr bwMode="auto">
          <a:xfrm>
            <a:off x="2991472" y="5872873"/>
            <a:ext cx="566751" cy="308880"/>
          </a:xfrm>
          <a:prstGeom prst="round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dirty="0"/>
              <a:t>담기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41C658C-7701-613C-688B-FF8D430F1AE9}"/>
              </a:ext>
            </a:extLst>
          </p:cNvPr>
          <p:cNvSpPr/>
          <p:nvPr/>
        </p:nvSpPr>
        <p:spPr bwMode="auto">
          <a:xfrm>
            <a:off x="4952206" y="5853240"/>
            <a:ext cx="566751" cy="308880"/>
          </a:xfrm>
          <a:prstGeom prst="round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dirty="0"/>
              <a:t>담기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C773A6-3BE5-6B4B-04A3-728EF3869FCC}"/>
              </a:ext>
            </a:extLst>
          </p:cNvPr>
          <p:cNvSpPr txBox="1"/>
          <p:nvPr/>
        </p:nvSpPr>
        <p:spPr>
          <a:xfrm>
            <a:off x="5749291" y="2051353"/>
            <a:ext cx="33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BD3641-3602-BFB5-3AA1-B2F35B191B8B}"/>
              </a:ext>
            </a:extLst>
          </p:cNvPr>
          <p:cNvSpPr txBox="1"/>
          <p:nvPr/>
        </p:nvSpPr>
        <p:spPr>
          <a:xfrm>
            <a:off x="6394763" y="2047893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7B61F5-0FF3-9341-0A65-422ABF6EF2CE}"/>
              </a:ext>
            </a:extLst>
          </p:cNvPr>
          <p:cNvSpPr txBox="1"/>
          <p:nvPr/>
        </p:nvSpPr>
        <p:spPr>
          <a:xfrm>
            <a:off x="548482" y="3152395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CD4F086-6D46-971D-E64C-6904BD5632AA}"/>
              </a:ext>
            </a:extLst>
          </p:cNvPr>
          <p:cNvSpPr/>
          <p:nvPr/>
        </p:nvSpPr>
        <p:spPr bwMode="auto">
          <a:xfrm>
            <a:off x="4485808" y="3363095"/>
            <a:ext cx="2230348" cy="58695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Localhost:8080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 하시겠습니까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lang="en-US" altLang="ko-KR" sz="800" b="1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A2AD654-05F1-5427-4026-45E275B24F7F}"/>
              </a:ext>
            </a:extLst>
          </p:cNvPr>
          <p:cNvSpPr/>
          <p:nvPr/>
        </p:nvSpPr>
        <p:spPr bwMode="auto">
          <a:xfrm>
            <a:off x="6254024" y="3665508"/>
            <a:ext cx="424749" cy="240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D733AFC-68C6-46D4-7E94-76C61B7A205F}"/>
              </a:ext>
            </a:extLst>
          </p:cNvPr>
          <p:cNvCxnSpPr/>
          <p:nvPr/>
        </p:nvCxnSpPr>
        <p:spPr bwMode="auto">
          <a:xfrm flipH="1">
            <a:off x="6135230" y="2313973"/>
            <a:ext cx="398711" cy="9772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BB40D72-A4E1-2C9B-66C0-C42DC7974FF0}"/>
              </a:ext>
            </a:extLst>
          </p:cNvPr>
          <p:cNvSpPr/>
          <p:nvPr/>
        </p:nvSpPr>
        <p:spPr bwMode="auto">
          <a:xfrm>
            <a:off x="5801540" y="3665508"/>
            <a:ext cx="424749" cy="2407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kumimoji="0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C9881E-207E-0606-965E-D5EB6A774F2D}"/>
              </a:ext>
            </a:extLst>
          </p:cNvPr>
          <p:cNvSpPr txBox="1"/>
          <p:nvPr/>
        </p:nvSpPr>
        <p:spPr>
          <a:xfrm>
            <a:off x="4835003" y="192824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장바구니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A9ABE9-8F28-B858-77C9-25F462CA1F07}"/>
              </a:ext>
            </a:extLst>
          </p:cNvPr>
          <p:cNvSpPr txBox="1"/>
          <p:nvPr/>
        </p:nvSpPr>
        <p:spPr>
          <a:xfrm>
            <a:off x="5044855" y="2058712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6786027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12</a:t>
            </a:fld>
            <a:r>
              <a:rPr lang="en-US" altLang="ko-KR"/>
              <a:t> -</a:t>
            </a:r>
            <a:endParaRPr lang="ko-KR" altLang="ko-KR" dirty="0"/>
          </a:p>
        </p:txBody>
      </p:sp>
      <p:graphicFrame>
        <p:nvGraphicFramePr>
          <p:cNvPr id="3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472144"/>
              </p:ext>
            </p:extLst>
          </p:nvPr>
        </p:nvGraphicFramePr>
        <p:xfrm>
          <a:off x="560511" y="1052738"/>
          <a:ext cx="8928992" cy="5429409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sp>
        <p:nvSpPr>
          <p:cNvPr id="5" name="직사각형 6"/>
          <p:cNvSpPr/>
          <p:nvPr/>
        </p:nvSpPr>
        <p:spPr>
          <a:xfrm>
            <a:off x="425987" y="703729"/>
            <a:ext cx="1386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ko-KR" b="1" dirty="0">
                <a:latin typeface="맑은 고딕" pitchFamily="50" charset="-127"/>
                <a:ea typeface="맑은 고딕" pitchFamily="50" charset="-127"/>
              </a:rPr>
              <a:t>화면입출력정보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2pPr>
            <a:lvl3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3pPr>
            <a:lvl4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4pPr>
            <a:lvl5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11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37667657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872880" y="6671742"/>
            <a:ext cx="2063750" cy="21364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13</a:t>
            </a:fld>
            <a:r>
              <a:rPr lang="en-US" altLang="ko-KR" dirty="0"/>
              <a:t> -</a:t>
            </a:r>
            <a:endParaRPr lang="ko-KR" altLang="ko-KR" dirty="0"/>
          </a:p>
        </p:txBody>
      </p:sp>
      <p:sp>
        <p:nvSpPr>
          <p:cNvPr id="3" name="Rectangle 94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4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메인 </a:t>
            </a:r>
            <a:r>
              <a:rPr lang="ko-KR" altLang="en-US" sz="1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화면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조회</a:t>
            </a:r>
          </a:p>
        </p:txBody>
      </p:sp>
      <p:graphicFrame>
        <p:nvGraphicFramePr>
          <p:cNvPr id="5" name="Group 3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445780"/>
              </p:ext>
            </p:extLst>
          </p:nvPr>
        </p:nvGraphicFramePr>
        <p:xfrm>
          <a:off x="315913" y="747145"/>
          <a:ext cx="9272587" cy="5876622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5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7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쇼핑몰 메인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돋움"/>
                        <a:ea typeface="+mn-ea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쇼핑몰 메인 화면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관리자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UI_SI_01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쇼핑몰 메인 화면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관리자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화면개요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관리자로 로그인한 메인 화면이다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811">
                <a:tc rowSpan="2"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1132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266700" marR="0" lvl="0" indent="-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계정으로 들어오면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페이지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버튼이 나타나고 버튼을 누르면 관리자 페이지로 이동된다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 조회 버튼을 누르면 상품 리스트가 조회된다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9571A0-FD92-62DE-B4D0-369FAAC89E51}"/>
              </a:ext>
            </a:extLst>
          </p:cNvPr>
          <p:cNvSpPr txBox="1"/>
          <p:nvPr/>
        </p:nvSpPr>
        <p:spPr>
          <a:xfrm>
            <a:off x="5498873" y="191618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마이페이지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E2A909-8D8E-C38E-B255-92A821835A76}"/>
              </a:ext>
            </a:extLst>
          </p:cNvPr>
          <p:cNvSpPr txBox="1"/>
          <p:nvPr/>
        </p:nvSpPr>
        <p:spPr>
          <a:xfrm>
            <a:off x="6249145" y="191618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로그아웃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7B77D-DFCE-7807-5D04-A27AB33B9444}"/>
              </a:ext>
            </a:extLst>
          </p:cNvPr>
          <p:cNvSpPr txBox="1"/>
          <p:nvPr/>
        </p:nvSpPr>
        <p:spPr>
          <a:xfrm>
            <a:off x="1136576" y="2426032"/>
            <a:ext cx="5203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ALCOHOL MARKET</a:t>
            </a:r>
            <a:endParaRPr lang="ko-KR" altLang="en-US" sz="4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3A4FD9-56BA-72E5-7107-D2F6DF18610D}"/>
              </a:ext>
            </a:extLst>
          </p:cNvPr>
          <p:cNvSpPr/>
          <p:nvPr/>
        </p:nvSpPr>
        <p:spPr bwMode="auto">
          <a:xfrm>
            <a:off x="312415" y="3429000"/>
            <a:ext cx="6797327" cy="576064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39CDC8-FF35-B390-0926-C25D01947BE9}"/>
              </a:ext>
            </a:extLst>
          </p:cNvPr>
          <p:cNvSpPr/>
          <p:nvPr/>
        </p:nvSpPr>
        <p:spPr bwMode="auto">
          <a:xfrm>
            <a:off x="315913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3C1748-47AE-E734-0617-1FBE94782652}"/>
              </a:ext>
            </a:extLst>
          </p:cNvPr>
          <p:cNvSpPr/>
          <p:nvPr/>
        </p:nvSpPr>
        <p:spPr bwMode="auto">
          <a:xfrm>
            <a:off x="1712640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5E2540-0454-551F-5F98-357E861D0D5A}"/>
              </a:ext>
            </a:extLst>
          </p:cNvPr>
          <p:cNvSpPr/>
          <p:nvPr/>
        </p:nvSpPr>
        <p:spPr bwMode="auto">
          <a:xfrm>
            <a:off x="3118049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F05D85-86E8-E687-C610-665AAA625A24}"/>
              </a:ext>
            </a:extLst>
          </p:cNvPr>
          <p:cNvSpPr/>
          <p:nvPr/>
        </p:nvSpPr>
        <p:spPr bwMode="auto">
          <a:xfrm>
            <a:off x="4514776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F4A167-2ACD-09ED-FE72-4968251D45BD}"/>
              </a:ext>
            </a:extLst>
          </p:cNvPr>
          <p:cNvSpPr txBox="1"/>
          <p:nvPr/>
        </p:nvSpPr>
        <p:spPr>
          <a:xfrm>
            <a:off x="536824" y="3546956"/>
            <a:ext cx="912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ABOUT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3F667-E98C-D6FA-DF92-6969EDDDD3E4}"/>
              </a:ext>
            </a:extLst>
          </p:cNvPr>
          <p:cNvSpPr txBox="1"/>
          <p:nvPr/>
        </p:nvSpPr>
        <p:spPr>
          <a:xfrm>
            <a:off x="1976027" y="3546956"/>
            <a:ext cx="912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SOJU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CCCEBA-6067-2B55-71CF-218EF7065E6B}"/>
              </a:ext>
            </a:extLst>
          </p:cNvPr>
          <p:cNvSpPr txBox="1"/>
          <p:nvPr/>
        </p:nvSpPr>
        <p:spPr>
          <a:xfrm>
            <a:off x="3040776" y="3546957"/>
            <a:ext cx="15802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MAKGEOLLI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09526-F124-FE9E-D733-BF75DF5A67C8}"/>
              </a:ext>
            </a:extLst>
          </p:cNvPr>
          <p:cNvSpPr txBox="1"/>
          <p:nvPr/>
        </p:nvSpPr>
        <p:spPr>
          <a:xfrm>
            <a:off x="4422407" y="3566002"/>
            <a:ext cx="158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BEER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B5E286-CB85-8D91-1B8D-F7771F158A26}"/>
              </a:ext>
            </a:extLst>
          </p:cNvPr>
          <p:cNvSpPr txBox="1"/>
          <p:nvPr/>
        </p:nvSpPr>
        <p:spPr>
          <a:xfrm>
            <a:off x="5720500" y="3576529"/>
            <a:ext cx="158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C773A6-3BE5-6B4B-04A3-728EF3869FCC}"/>
              </a:ext>
            </a:extLst>
          </p:cNvPr>
          <p:cNvSpPr txBox="1"/>
          <p:nvPr/>
        </p:nvSpPr>
        <p:spPr>
          <a:xfrm>
            <a:off x="4882325" y="2031951"/>
            <a:ext cx="33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AAA297-389E-0ED2-9AF3-5292D78584AD}"/>
              </a:ext>
            </a:extLst>
          </p:cNvPr>
          <p:cNvSpPr txBox="1"/>
          <p:nvPr/>
        </p:nvSpPr>
        <p:spPr>
          <a:xfrm>
            <a:off x="4565239" y="1916184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관리자 페이지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76159A-DF57-F44F-2EB8-C621D123EB64}"/>
              </a:ext>
            </a:extLst>
          </p:cNvPr>
          <p:cNvSpPr/>
          <p:nvPr/>
        </p:nvSpPr>
        <p:spPr bwMode="auto">
          <a:xfrm>
            <a:off x="320254" y="4005064"/>
            <a:ext cx="1128999" cy="3954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DA3798-DE3F-B4CA-5A67-720369ABB868}"/>
              </a:ext>
            </a:extLst>
          </p:cNvPr>
          <p:cNvSpPr txBox="1"/>
          <p:nvPr/>
        </p:nvSpPr>
        <p:spPr>
          <a:xfrm>
            <a:off x="462079" y="406428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등록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6D3DFAB-5794-BFDE-A04C-CA3BE6170870}"/>
              </a:ext>
            </a:extLst>
          </p:cNvPr>
          <p:cNvSpPr/>
          <p:nvPr/>
        </p:nvSpPr>
        <p:spPr bwMode="auto">
          <a:xfrm>
            <a:off x="315913" y="4801534"/>
            <a:ext cx="1128999" cy="3954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E64C99-611E-9A46-7E02-45400968556B}"/>
              </a:ext>
            </a:extLst>
          </p:cNvPr>
          <p:cNvSpPr txBox="1"/>
          <p:nvPr/>
        </p:nvSpPr>
        <p:spPr>
          <a:xfrm>
            <a:off x="474490" y="4419427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조회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6920C9-AF27-AFDC-1F5E-60ACF1460994}"/>
              </a:ext>
            </a:extLst>
          </p:cNvPr>
          <p:cNvSpPr/>
          <p:nvPr/>
        </p:nvSpPr>
        <p:spPr bwMode="auto">
          <a:xfrm>
            <a:off x="315913" y="5192101"/>
            <a:ext cx="1128999" cy="3954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F2CC8E-FEAF-B511-9F58-58246C05A8F4}"/>
              </a:ext>
            </a:extLst>
          </p:cNvPr>
          <p:cNvSpPr txBox="1"/>
          <p:nvPr/>
        </p:nvSpPr>
        <p:spPr>
          <a:xfrm>
            <a:off x="416496" y="5229569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삭제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C02FC5-4489-1108-309B-5CED2025E773}"/>
              </a:ext>
            </a:extLst>
          </p:cNvPr>
          <p:cNvSpPr txBox="1"/>
          <p:nvPr/>
        </p:nvSpPr>
        <p:spPr>
          <a:xfrm>
            <a:off x="462079" y="4838077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수정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8DBD20B0-EB17-7045-607D-75084CF10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041" y="4425995"/>
            <a:ext cx="5537191" cy="689081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4DEA903C-8E24-23FB-F86A-4B3EA018131A}"/>
              </a:ext>
            </a:extLst>
          </p:cNvPr>
          <p:cNvSpPr/>
          <p:nvPr/>
        </p:nvSpPr>
        <p:spPr bwMode="auto">
          <a:xfrm>
            <a:off x="323752" y="4400857"/>
            <a:ext cx="1128999" cy="395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3B8347-EC87-7ED4-FA93-C6FA96AB7876}"/>
              </a:ext>
            </a:extLst>
          </p:cNvPr>
          <p:cNvSpPr txBox="1"/>
          <p:nvPr/>
        </p:nvSpPr>
        <p:spPr>
          <a:xfrm>
            <a:off x="468875" y="4444384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조회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1FD9BBD-516F-B687-F068-F34BAB8F262F}"/>
              </a:ext>
            </a:extLst>
          </p:cNvPr>
          <p:cNvSpPr txBox="1"/>
          <p:nvPr/>
        </p:nvSpPr>
        <p:spPr>
          <a:xfrm>
            <a:off x="1150317" y="4431905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58150086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14</a:t>
            </a:fld>
            <a:r>
              <a:rPr lang="en-US" altLang="ko-KR"/>
              <a:t> -</a:t>
            </a:r>
            <a:endParaRPr lang="ko-KR" altLang="ko-KR" dirty="0"/>
          </a:p>
        </p:txBody>
      </p:sp>
      <p:graphicFrame>
        <p:nvGraphicFramePr>
          <p:cNvPr id="3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836779"/>
              </p:ext>
            </p:extLst>
          </p:nvPr>
        </p:nvGraphicFramePr>
        <p:xfrm>
          <a:off x="560511" y="1052738"/>
          <a:ext cx="8928992" cy="5429409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sp>
        <p:nvSpPr>
          <p:cNvPr id="5" name="직사각형 6"/>
          <p:cNvSpPr/>
          <p:nvPr/>
        </p:nvSpPr>
        <p:spPr>
          <a:xfrm>
            <a:off x="425987" y="703729"/>
            <a:ext cx="1386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ko-KR" b="1" dirty="0">
                <a:latin typeface="맑은 고딕" pitchFamily="50" charset="-127"/>
                <a:ea typeface="맑은 고딕" pitchFamily="50" charset="-127"/>
              </a:rPr>
              <a:t>화면입출력정보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2pPr>
            <a:lvl3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3pPr>
            <a:lvl4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4pPr>
            <a:lvl5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11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81469441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872880" y="6671742"/>
            <a:ext cx="2063750" cy="21364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15</a:t>
            </a:fld>
            <a:r>
              <a:rPr lang="en-US" altLang="ko-KR" dirty="0"/>
              <a:t> -</a:t>
            </a:r>
            <a:endParaRPr lang="ko-KR" altLang="ko-KR" dirty="0"/>
          </a:p>
        </p:txBody>
      </p:sp>
      <p:sp>
        <p:nvSpPr>
          <p:cNvPr id="3" name="Rectangle 94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4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메인 </a:t>
            </a:r>
            <a:r>
              <a:rPr lang="ko-KR" altLang="en-US" sz="1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화면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조회</a:t>
            </a:r>
          </a:p>
        </p:txBody>
      </p:sp>
      <p:graphicFrame>
        <p:nvGraphicFramePr>
          <p:cNvPr id="5" name="Group 3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975672"/>
              </p:ext>
            </p:extLst>
          </p:nvPr>
        </p:nvGraphicFramePr>
        <p:xfrm>
          <a:off x="315913" y="784940"/>
          <a:ext cx="9272587" cy="5876622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5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7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관리자페이지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상품등록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UI_SI_01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상품등록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화면개요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상품등록할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 있는 페이지이다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811">
                <a:tc rowSpan="2"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1132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266700" marR="0" lvl="0" indent="-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상품내용을 입력할 수 있다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상품등록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누르면 상품 등록할 수가 있다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 리스트 화면으로 돌아갈 수 있다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9571A0-FD92-62DE-B4D0-369FAAC89E51}"/>
              </a:ext>
            </a:extLst>
          </p:cNvPr>
          <p:cNvSpPr txBox="1"/>
          <p:nvPr/>
        </p:nvSpPr>
        <p:spPr>
          <a:xfrm>
            <a:off x="5498873" y="191618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마이페이지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E2A909-8D8E-C38E-B255-92A821835A76}"/>
              </a:ext>
            </a:extLst>
          </p:cNvPr>
          <p:cNvSpPr txBox="1"/>
          <p:nvPr/>
        </p:nvSpPr>
        <p:spPr>
          <a:xfrm>
            <a:off x="6249145" y="191618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로그아웃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7B77D-DFCE-7807-5D04-A27AB33B9444}"/>
              </a:ext>
            </a:extLst>
          </p:cNvPr>
          <p:cNvSpPr txBox="1"/>
          <p:nvPr/>
        </p:nvSpPr>
        <p:spPr>
          <a:xfrm>
            <a:off x="1136576" y="2426032"/>
            <a:ext cx="5203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ALCOHOL MARKET</a:t>
            </a:r>
            <a:endParaRPr lang="ko-KR" altLang="en-US" sz="4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3A4FD9-56BA-72E5-7107-D2F6DF18610D}"/>
              </a:ext>
            </a:extLst>
          </p:cNvPr>
          <p:cNvSpPr/>
          <p:nvPr/>
        </p:nvSpPr>
        <p:spPr bwMode="auto">
          <a:xfrm>
            <a:off x="312415" y="3429000"/>
            <a:ext cx="6797327" cy="576064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39CDC8-FF35-B390-0926-C25D01947BE9}"/>
              </a:ext>
            </a:extLst>
          </p:cNvPr>
          <p:cNvSpPr/>
          <p:nvPr/>
        </p:nvSpPr>
        <p:spPr bwMode="auto">
          <a:xfrm>
            <a:off x="315913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3C1748-47AE-E734-0617-1FBE94782652}"/>
              </a:ext>
            </a:extLst>
          </p:cNvPr>
          <p:cNvSpPr/>
          <p:nvPr/>
        </p:nvSpPr>
        <p:spPr bwMode="auto">
          <a:xfrm>
            <a:off x="1712640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5E2540-0454-551F-5F98-357E861D0D5A}"/>
              </a:ext>
            </a:extLst>
          </p:cNvPr>
          <p:cNvSpPr/>
          <p:nvPr/>
        </p:nvSpPr>
        <p:spPr bwMode="auto">
          <a:xfrm>
            <a:off x="3118049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F05D85-86E8-E687-C610-665AAA625A24}"/>
              </a:ext>
            </a:extLst>
          </p:cNvPr>
          <p:cNvSpPr/>
          <p:nvPr/>
        </p:nvSpPr>
        <p:spPr bwMode="auto">
          <a:xfrm>
            <a:off x="4514776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F4A167-2ACD-09ED-FE72-4968251D45BD}"/>
              </a:ext>
            </a:extLst>
          </p:cNvPr>
          <p:cNvSpPr txBox="1"/>
          <p:nvPr/>
        </p:nvSpPr>
        <p:spPr>
          <a:xfrm>
            <a:off x="536824" y="3546956"/>
            <a:ext cx="912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ABOUT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3F667-E98C-D6FA-DF92-6969EDDDD3E4}"/>
              </a:ext>
            </a:extLst>
          </p:cNvPr>
          <p:cNvSpPr txBox="1"/>
          <p:nvPr/>
        </p:nvSpPr>
        <p:spPr>
          <a:xfrm>
            <a:off x="1976027" y="3546956"/>
            <a:ext cx="912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SOJU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CCCEBA-6067-2B55-71CF-218EF7065E6B}"/>
              </a:ext>
            </a:extLst>
          </p:cNvPr>
          <p:cNvSpPr txBox="1"/>
          <p:nvPr/>
        </p:nvSpPr>
        <p:spPr>
          <a:xfrm>
            <a:off x="3040776" y="3546957"/>
            <a:ext cx="15802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MAKGEOLLI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09526-F124-FE9E-D733-BF75DF5A67C8}"/>
              </a:ext>
            </a:extLst>
          </p:cNvPr>
          <p:cNvSpPr txBox="1"/>
          <p:nvPr/>
        </p:nvSpPr>
        <p:spPr>
          <a:xfrm>
            <a:off x="4422407" y="3566002"/>
            <a:ext cx="158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BEER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B5E286-CB85-8D91-1B8D-F7771F158A26}"/>
              </a:ext>
            </a:extLst>
          </p:cNvPr>
          <p:cNvSpPr txBox="1"/>
          <p:nvPr/>
        </p:nvSpPr>
        <p:spPr>
          <a:xfrm>
            <a:off x="5720500" y="3576529"/>
            <a:ext cx="158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C773A6-3BE5-6B4B-04A3-728EF3869FCC}"/>
              </a:ext>
            </a:extLst>
          </p:cNvPr>
          <p:cNvSpPr txBox="1"/>
          <p:nvPr/>
        </p:nvSpPr>
        <p:spPr>
          <a:xfrm>
            <a:off x="1351812" y="4076436"/>
            <a:ext cx="33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AAA297-389E-0ED2-9AF3-5292D78584AD}"/>
              </a:ext>
            </a:extLst>
          </p:cNvPr>
          <p:cNvSpPr txBox="1"/>
          <p:nvPr/>
        </p:nvSpPr>
        <p:spPr>
          <a:xfrm>
            <a:off x="4565239" y="1916184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관리자 페이지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76159A-DF57-F44F-2EB8-C621D123EB64}"/>
              </a:ext>
            </a:extLst>
          </p:cNvPr>
          <p:cNvSpPr/>
          <p:nvPr/>
        </p:nvSpPr>
        <p:spPr bwMode="auto">
          <a:xfrm>
            <a:off x="320254" y="4005064"/>
            <a:ext cx="1128999" cy="395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DA3798-DE3F-B4CA-5A67-720369ABB868}"/>
              </a:ext>
            </a:extLst>
          </p:cNvPr>
          <p:cNvSpPr txBox="1"/>
          <p:nvPr/>
        </p:nvSpPr>
        <p:spPr>
          <a:xfrm>
            <a:off x="462079" y="406428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등록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6D3DFAB-5794-BFDE-A04C-CA3BE6170870}"/>
              </a:ext>
            </a:extLst>
          </p:cNvPr>
          <p:cNvSpPr/>
          <p:nvPr/>
        </p:nvSpPr>
        <p:spPr bwMode="auto">
          <a:xfrm>
            <a:off x="315913" y="4801534"/>
            <a:ext cx="1128999" cy="3954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E64C99-611E-9A46-7E02-45400968556B}"/>
              </a:ext>
            </a:extLst>
          </p:cNvPr>
          <p:cNvSpPr txBox="1"/>
          <p:nvPr/>
        </p:nvSpPr>
        <p:spPr>
          <a:xfrm>
            <a:off x="474490" y="4419427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조회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6920C9-AF27-AFDC-1F5E-60ACF1460994}"/>
              </a:ext>
            </a:extLst>
          </p:cNvPr>
          <p:cNvSpPr/>
          <p:nvPr/>
        </p:nvSpPr>
        <p:spPr bwMode="auto">
          <a:xfrm>
            <a:off x="315913" y="5192101"/>
            <a:ext cx="1128999" cy="3954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F2CC8E-FEAF-B511-9F58-58246C05A8F4}"/>
              </a:ext>
            </a:extLst>
          </p:cNvPr>
          <p:cNvSpPr txBox="1"/>
          <p:nvPr/>
        </p:nvSpPr>
        <p:spPr>
          <a:xfrm>
            <a:off x="416496" y="5229569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삭제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C02FC5-4489-1108-309B-5CED2025E773}"/>
              </a:ext>
            </a:extLst>
          </p:cNvPr>
          <p:cNvSpPr txBox="1"/>
          <p:nvPr/>
        </p:nvSpPr>
        <p:spPr>
          <a:xfrm>
            <a:off x="462079" y="4838077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수정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DEA903C-8E24-23FB-F86A-4B3EA018131A}"/>
              </a:ext>
            </a:extLst>
          </p:cNvPr>
          <p:cNvSpPr/>
          <p:nvPr/>
        </p:nvSpPr>
        <p:spPr bwMode="auto">
          <a:xfrm>
            <a:off x="323752" y="4400857"/>
            <a:ext cx="1128999" cy="3954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3B8347-EC87-7ED4-FA93-C6FA96AB7876}"/>
              </a:ext>
            </a:extLst>
          </p:cNvPr>
          <p:cNvSpPr txBox="1"/>
          <p:nvPr/>
        </p:nvSpPr>
        <p:spPr>
          <a:xfrm>
            <a:off x="468875" y="4444384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조회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1FD9BBD-516F-B687-F068-F34BAB8F262F}"/>
              </a:ext>
            </a:extLst>
          </p:cNvPr>
          <p:cNvSpPr txBox="1"/>
          <p:nvPr/>
        </p:nvSpPr>
        <p:spPr>
          <a:xfrm>
            <a:off x="3705206" y="6177157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7AC445F-622D-8F00-FF4C-4FCE87BFC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633" y="4079506"/>
            <a:ext cx="4752528" cy="2117656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0E045BE-7476-092C-8A56-64EF6F0690DB}"/>
              </a:ext>
            </a:extLst>
          </p:cNvPr>
          <p:cNvSpPr/>
          <p:nvPr/>
        </p:nvSpPr>
        <p:spPr bwMode="auto">
          <a:xfrm>
            <a:off x="3980451" y="6197162"/>
            <a:ext cx="828533" cy="2918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1100" dirty="0"/>
              <a:t>상품 등록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CC15C53-FEF9-6371-24B6-3CA5F41E976F}"/>
              </a:ext>
            </a:extLst>
          </p:cNvPr>
          <p:cNvSpPr/>
          <p:nvPr/>
        </p:nvSpPr>
        <p:spPr bwMode="auto">
          <a:xfrm>
            <a:off x="4848735" y="6197162"/>
            <a:ext cx="1728192" cy="2918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1100" dirty="0"/>
              <a:t>상품 리스트로 돌아가기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95324B-F809-CBD7-D7E4-A01C5C242A98}"/>
              </a:ext>
            </a:extLst>
          </p:cNvPr>
          <p:cNvSpPr txBox="1"/>
          <p:nvPr/>
        </p:nvSpPr>
        <p:spPr>
          <a:xfrm>
            <a:off x="6326816" y="6161029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44212139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16</a:t>
            </a:fld>
            <a:r>
              <a:rPr lang="en-US" altLang="ko-KR"/>
              <a:t> -</a:t>
            </a:r>
            <a:endParaRPr lang="ko-KR" altLang="ko-KR" dirty="0"/>
          </a:p>
        </p:txBody>
      </p:sp>
      <p:graphicFrame>
        <p:nvGraphicFramePr>
          <p:cNvPr id="3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377993"/>
              </p:ext>
            </p:extLst>
          </p:nvPr>
        </p:nvGraphicFramePr>
        <p:xfrm>
          <a:off x="560511" y="1052738"/>
          <a:ext cx="8928992" cy="5429409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sp>
        <p:nvSpPr>
          <p:cNvPr id="5" name="직사각형 6"/>
          <p:cNvSpPr/>
          <p:nvPr/>
        </p:nvSpPr>
        <p:spPr>
          <a:xfrm>
            <a:off x="425987" y="703729"/>
            <a:ext cx="1386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ko-KR" b="1" dirty="0">
                <a:latin typeface="맑은 고딕" pitchFamily="50" charset="-127"/>
                <a:ea typeface="맑은 고딕" pitchFamily="50" charset="-127"/>
              </a:rPr>
              <a:t>화면입출력정보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2pPr>
            <a:lvl3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3pPr>
            <a:lvl4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4pPr>
            <a:lvl5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11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91785081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872880" y="6671742"/>
            <a:ext cx="2063750" cy="21364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17</a:t>
            </a:fld>
            <a:r>
              <a:rPr lang="en-US" altLang="ko-KR" dirty="0"/>
              <a:t> -</a:t>
            </a:r>
            <a:endParaRPr lang="ko-KR" altLang="ko-KR" dirty="0"/>
          </a:p>
        </p:txBody>
      </p:sp>
      <p:sp>
        <p:nvSpPr>
          <p:cNvPr id="3" name="Rectangle 94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4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메인 </a:t>
            </a:r>
            <a:r>
              <a:rPr lang="ko-KR" altLang="en-US" sz="1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화면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조회</a:t>
            </a:r>
          </a:p>
        </p:txBody>
      </p:sp>
      <p:graphicFrame>
        <p:nvGraphicFramePr>
          <p:cNvPr id="5" name="Group 3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419741"/>
              </p:ext>
            </p:extLst>
          </p:nvPr>
        </p:nvGraphicFramePr>
        <p:xfrm>
          <a:off x="315913" y="747145"/>
          <a:ext cx="9272587" cy="5876622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5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7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관리자페이지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상품수정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UI_SI_01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상품수정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화면개요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상품수정할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 있는 페이지이다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811">
                <a:tc rowSpan="2"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1132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266700" marR="0" lvl="0" indent="-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상품내용을 수정할 수 있다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상품수정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누르면 상품 수정이 완료된다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 리스트 화면으로 돌아갈 수 있다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9571A0-FD92-62DE-B4D0-369FAAC89E51}"/>
              </a:ext>
            </a:extLst>
          </p:cNvPr>
          <p:cNvSpPr txBox="1"/>
          <p:nvPr/>
        </p:nvSpPr>
        <p:spPr>
          <a:xfrm>
            <a:off x="5498873" y="191618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마이페이지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E2A909-8D8E-C38E-B255-92A821835A76}"/>
              </a:ext>
            </a:extLst>
          </p:cNvPr>
          <p:cNvSpPr txBox="1"/>
          <p:nvPr/>
        </p:nvSpPr>
        <p:spPr>
          <a:xfrm>
            <a:off x="6249145" y="191618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로그아웃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7B77D-DFCE-7807-5D04-A27AB33B9444}"/>
              </a:ext>
            </a:extLst>
          </p:cNvPr>
          <p:cNvSpPr txBox="1"/>
          <p:nvPr/>
        </p:nvSpPr>
        <p:spPr>
          <a:xfrm>
            <a:off x="1136576" y="2426032"/>
            <a:ext cx="5203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ALCOHOL MARKET</a:t>
            </a:r>
            <a:endParaRPr lang="ko-KR" altLang="en-US" sz="4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3A4FD9-56BA-72E5-7107-D2F6DF18610D}"/>
              </a:ext>
            </a:extLst>
          </p:cNvPr>
          <p:cNvSpPr/>
          <p:nvPr/>
        </p:nvSpPr>
        <p:spPr bwMode="auto">
          <a:xfrm>
            <a:off x="312415" y="3429000"/>
            <a:ext cx="6797327" cy="576064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39CDC8-FF35-B390-0926-C25D01947BE9}"/>
              </a:ext>
            </a:extLst>
          </p:cNvPr>
          <p:cNvSpPr/>
          <p:nvPr/>
        </p:nvSpPr>
        <p:spPr bwMode="auto">
          <a:xfrm>
            <a:off x="315913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3C1748-47AE-E734-0617-1FBE94782652}"/>
              </a:ext>
            </a:extLst>
          </p:cNvPr>
          <p:cNvSpPr/>
          <p:nvPr/>
        </p:nvSpPr>
        <p:spPr bwMode="auto">
          <a:xfrm>
            <a:off x="1712640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5E2540-0454-551F-5F98-357E861D0D5A}"/>
              </a:ext>
            </a:extLst>
          </p:cNvPr>
          <p:cNvSpPr/>
          <p:nvPr/>
        </p:nvSpPr>
        <p:spPr bwMode="auto">
          <a:xfrm>
            <a:off x="3118049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F05D85-86E8-E687-C610-665AAA625A24}"/>
              </a:ext>
            </a:extLst>
          </p:cNvPr>
          <p:cNvSpPr/>
          <p:nvPr/>
        </p:nvSpPr>
        <p:spPr bwMode="auto">
          <a:xfrm>
            <a:off x="4514776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F4A167-2ACD-09ED-FE72-4968251D45BD}"/>
              </a:ext>
            </a:extLst>
          </p:cNvPr>
          <p:cNvSpPr txBox="1"/>
          <p:nvPr/>
        </p:nvSpPr>
        <p:spPr>
          <a:xfrm>
            <a:off x="536824" y="3546956"/>
            <a:ext cx="912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ABOUT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3F667-E98C-D6FA-DF92-6969EDDDD3E4}"/>
              </a:ext>
            </a:extLst>
          </p:cNvPr>
          <p:cNvSpPr txBox="1"/>
          <p:nvPr/>
        </p:nvSpPr>
        <p:spPr>
          <a:xfrm>
            <a:off x="1976027" y="3546956"/>
            <a:ext cx="912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SOJU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CCCEBA-6067-2B55-71CF-218EF7065E6B}"/>
              </a:ext>
            </a:extLst>
          </p:cNvPr>
          <p:cNvSpPr txBox="1"/>
          <p:nvPr/>
        </p:nvSpPr>
        <p:spPr>
          <a:xfrm>
            <a:off x="3040776" y="3546957"/>
            <a:ext cx="15802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MAKGEOLLI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09526-F124-FE9E-D733-BF75DF5A67C8}"/>
              </a:ext>
            </a:extLst>
          </p:cNvPr>
          <p:cNvSpPr txBox="1"/>
          <p:nvPr/>
        </p:nvSpPr>
        <p:spPr>
          <a:xfrm>
            <a:off x="4422407" y="3566002"/>
            <a:ext cx="158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BEER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B5E286-CB85-8D91-1B8D-F7771F158A26}"/>
              </a:ext>
            </a:extLst>
          </p:cNvPr>
          <p:cNvSpPr txBox="1"/>
          <p:nvPr/>
        </p:nvSpPr>
        <p:spPr>
          <a:xfrm>
            <a:off x="5720500" y="3576529"/>
            <a:ext cx="158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C773A6-3BE5-6B4B-04A3-728EF3869FCC}"/>
              </a:ext>
            </a:extLst>
          </p:cNvPr>
          <p:cNvSpPr txBox="1"/>
          <p:nvPr/>
        </p:nvSpPr>
        <p:spPr>
          <a:xfrm>
            <a:off x="1360334" y="4870748"/>
            <a:ext cx="33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AAA297-389E-0ED2-9AF3-5292D78584AD}"/>
              </a:ext>
            </a:extLst>
          </p:cNvPr>
          <p:cNvSpPr txBox="1"/>
          <p:nvPr/>
        </p:nvSpPr>
        <p:spPr>
          <a:xfrm>
            <a:off x="4565239" y="1916184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관리자 페이지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76159A-DF57-F44F-2EB8-C621D123EB64}"/>
              </a:ext>
            </a:extLst>
          </p:cNvPr>
          <p:cNvSpPr/>
          <p:nvPr/>
        </p:nvSpPr>
        <p:spPr bwMode="auto">
          <a:xfrm>
            <a:off x="320254" y="4005064"/>
            <a:ext cx="1128999" cy="3954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DA3798-DE3F-B4CA-5A67-720369ABB868}"/>
              </a:ext>
            </a:extLst>
          </p:cNvPr>
          <p:cNvSpPr txBox="1"/>
          <p:nvPr/>
        </p:nvSpPr>
        <p:spPr>
          <a:xfrm>
            <a:off x="462079" y="406428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등록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6D3DFAB-5794-BFDE-A04C-CA3BE6170870}"/>
              </a:ext>
            </a:extLst>
          </p:cNvPr>
          <p:cNvSpPr/>
          <p:nvPr/>
        </p:nvSpPr>
        <p:spPr bwMode="auto">
          <a:xfrm>
            <a:off x="315913" y="4801534"/>
            <a:ext cx="1128999" cy="395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E64C99-611E-9A46-7E02-45400968556B}"/>
              </a:ext>
            </a:extLst>
          </p:cNvPr>
          <p:cNvSpPr txBox="1"/>
          <p:nvPr/>
        </p:nvSpPr>
        <p:spPr>
          <a:xfrm>
            <a:off x="474490" y="4419427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조회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6920C9-AF27-AFDC-1F5E-60ACF1460994}"/>
              </a:ext>
            </a:extLst>
          </p:cNvPr>
          <p:cNvSpPr/>
          <p:nvPr/>
        </p:nvSpPr>
        <p:spPr bwMode="auto">
          <a:xfrm>
            <a:off x="315913" y="5192101"/>
            <a:ext cx="1128999" cy="3954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F2CC8E-FEAF-B511-9F58-58246C05A8F4}"/>
              </a:ext>
            </a:extLst>
          </p:cNvPr>
          <p:cNvSpPr txBox="1"/>
          <p:nvPr/>
        </p:nvSpPr>
        <p:spPr>
          <a:xfrm>
            <a:off x="416496" y="5229569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삭제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C02FC5-4489-1108-309B-5CED2025E773}"/>
              </a:ext>
            </a:extLst>
          </p:cNvPr>
          <p:cNvSpPr txBox="1"/>
          <p:nvPr/>
        </p:nvSpPr>
        <p:spPr>
          <a:xfrm>
            <a:off x="462079" y="4838077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수정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DEA903C-8E24-23FB-F86A-4B3EA018131A}"/>
              </a:ext>
            </a:extLst>
          </p:cNvPr>
          <p:cNvSpPr/>
          <p:nvPr/>
        </p:nvSpPr>
        <p:spPr bwMode="auto">
          <a:xfrm>
            <a:off x="323752" y="4400857"/>
            <a:ext cx="1128999" cy="3954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3B8347-EC87-7ED4-FA93-C6FA96AB7876}"/>
              </a:ext>
            </a:extLst>
          </p:cNvPr>
          <p:cNvSpPr txBox="1"/>
          <p:nvPr/>
        </p:nvSpPr>
        <p:spPr>
          <a:xfrm>
            <a:off x="468875" y="4444384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조회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1FD9BBD-516F-B687-F068-F34BAB8F262F}"/>
              </a:ext>
            </a:extLst>
          </p:cNvPr>
          <p:cNvSpPr txBox="1"/>
          <p:nvPr/>
        </p:nvSpPr>
        <p:spPr>
          <a:xfrm>
            <a:off x="3705206" y="6177157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7AC445F-622D-8F00-FF4C-4FCE87BFC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633" y="4079506"/>
            <a:ext cx="4752528" cy="2117656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0E045BE-7476-092C-8A56-64EF6F0690DB}"/>
              </a:ext>
            </a:extLst>
          </p:cNvPr>
          <p:cNvSpPr/>
          <p:nvPr/>
        </p:nvSpPr>
        <p:spPr bwMode="auto">
          <a:xfrm>
            <a:off x="3980451" y="6197162"/>
            <a:ext cx="828533" cy="2918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1100" dirty="0"/>
              <a:t>상품 수정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CC15C53-FEF9-6371-24B6-3CA5F41E976F}"/>
              </a:ext>
            </a:extLst>
          </p:cNvPr>
          <p:cNvSpPr/>
          <p:nvPr/>
        </p:nvSpPr>
        <p:spPr bwMode="auto">
          <a:xfrm>
            <a:off x="4848735" y="6197162"/>
            <a:ext cx="1728192" cy="2918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1100" dirty="0"/>
              <a:t>상품 리스트로 돌아가기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95324B-F809-CBD7-D7E4-A01C5C242A98}"/>
              </a:ext>
            </a:extLst>
          </p:cNvPr>
          <p:cNvSpPr txBox="1"/>
          <p:nvPr/>
        </p:nvSpPr>
        <p:spPr>
          <a:xfrm>
            <a:off x="6326816" y="6161029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93121679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18</a:t>
            </a:fld>
            <a:r>
              <a:rPr lang="en-US" altLang="ko-KR"/>
              <a:t> -</a:t>
            </a:r>
            <a:endParaRPr lang="ko-KR" altLang="ko-KR" dirty="0"/>
          </a:p>
        </p:txBody>
      </p:sp>
      <p:graphicFrame>
        <p:nvGraphicFramePr>
          <p:cNvPr id="3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071544"/>
              </p:ext>
            </p:extLst>
          </p:nvPr>
        </p:nvGraphicFramePr>
        <p:xfrm>
          <a:off x="560511" y="1052738"/>
          <a:ext cx="8928992" cy="5429409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sp>
        <p:nvSpPr>
          <p:cNvPr id="5" name="직사각형 6"/>
          <p:cNvSpPr/>
          <p:nvPr/>
        </p:nvSpPr>
        <p:spPr>
          <a:xfrm>
            <a:off x="425987" y="703729"/>
            <a:ext cx="1386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ko-KR" b="1" dirty="0">
                <a:latin typeface="맑은 고딕" pitchFamily="50" charset="-127"/>
                <a:ea typeface="맑은 고딕" pitchFamily="50" charset="-127"/>
              </a:rPr>
              <a:t>화면입출력정보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2pPr>
            <a:lvl3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3pPr>
            <a:lvl4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4pPr>
            <a:lvl5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11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07426802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872880" y="6671742"/>
            <a:ext cx="2063750" cy="21364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1</a:t>
            </a:fld>
            <a:r>
              <a:rPr lang="en-US" altLang="ko-KR" dirty="0"/>
              <a:t> -</a:t>
            </a:r>
            <a:endParaRPr lang="ko-KR" altLang="ko-KR" dirty="0"/>
          </a:p>
        </p:txBody>
      </p:sp>
      <p:sp>
        <p:nvSpPr>
          <p:cNvPr id="3" name="Rectangle 94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4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메인 </a:t>
            </a:r>
            <a:r>
              <a:rPr lang="ko-KR" altLang="en-US" sz="1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화면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조회</a:t>
            </a:r>
          </a:p>
        </p:txBody>
      </p:sp>
      <p:graphicFrame>
        <p:nvGraphicFramePr>
          <p:cNvPr id="5" name="Group 3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649950"/>
              </p:ext>
            </p:extLst>
          </p:nvPr>
        </p:nvGraphicFramePr>
        <p:xfrm>
          <a:off x="315913" y="747145"/>
          <a:ext cx="9272587" cy="5876622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5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7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쇼핑몰 메인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돋움"/>
                        <a:ea typeface="+mn-ea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쇼핑몰 메인 화면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UI_SI_01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쇼핑몰 메인 화면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화면개요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쇼핑몰 메인 화면으로 상품보기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 등으로 이동 가능하다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811">
                <a:tc rowSpan="2"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1132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266700" marR="0" lvl="0" indent="-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화면으로 이동할 수 있다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 화면으로 이동할 수 있다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카테고리별로 상품페이지를 확인할 수 있다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9571A0-FD92-62DE-B4D0-369FAAC89E51}"/>
              </a:ext>
            </a:extLst>
          </p:cNvPr>
          <p:cNvSpPr txBox="1"/>
          <p:nvPr/>
        </p:nvSpPr>
        <p:spPr>
          <a:xfrm>
            <a:off x="5627112" y="191618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로그인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E2A909-8D8E-C38E-B255-92A821835A76}"/>
              </a:ext>
            </a:extLst>
          </p:cNvPr>
          <p:cNvSpPr txBox="1"/>
          <p:nvPr/>
        </p:nvSpPr>
        <p:spPr>
          <a:xfrm>
            <a:off x="6249144" y="191618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회원가입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7B77D-DFCE-7807-5D04-A27AB33B9444}"/>
              </a:ext>
            </a:extLst>
          </p:cNvPr>
          <p:cNvSpPr txBox="1"/>
          <p:nvPr/>
        </p:nvSpPr>
        <p:spPr>
          <a:xfrm>
            <a:off x="1136576" y="2426032"/>
            <a:ext cx="5203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ALCOHOL MARKET</a:t>
            </a:r>
            <a:endParaRPr lang="ko-KR" altLang="en-US" sz="4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3A4FD9-56BA-72E5-7107-D2F6DF18610D}"/>
              </a:ext>
            </a:extLst>
          </p:cNvPr>
          <p:cNvSpPr/>
          <p:nvPr/>
        </p:nvSpPr>
        <p:spPr bwMode="auto">
          <a:xfrm>
            <a:off x="312415" y="3429000"/>
            <a:ext cx="6797327" cy="576064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39CDC8-FF35-B390-0926-C25D01947BE9}"/>
              </a:ext>
            </a:extLst>
          </p:cNvPr>
          <p:cNvSpPr/>
          <p:nvPr/>
        </p:nvSpPr>
        <p:spPr bwMode="auto">
          <a:xfrm>
            <a:off x="315913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3C1748-47AE-E734-0617-1FBE94782652}"/>
              </a:ext>
            </a:extLst>
          </p:cNvPr>
          <p:cNvSpPr/>
          <p:nvPr/>
        </p:nvSpPr>
        <p:spPr bwMode="auto">
          <a:xfrm>
            <a:off x="1712640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5E2540-0454-551F-5F98-357E861D0D5A}"/>
              </a:ext>
            </a:extLst>
          </p:cNvPr>
          <p:cNvSpPr/>
          <p:nvPr/>
        </p:nvSpPr>
        <p:spPr bwMode="auto">
          <a:xfrm>
            <a:off x="3118049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F05D85-86E8-E687-C610-665AAA625A24}"/>
              </a:ext>
            </a:extLst>
          </p:cNvPr>
          <p:cNvSpPr/>
          <p:nvPr/>
        </p:nvSpPr>
        <p:spPr bwMode="auto">
          <a:xfrm>
            <a:off x="4514776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F4A167-2ACD-09ED-FE72-4968251D45BD}"/>
              </a:ext>
            </a:extLst>
          </p:cNvPr>
          <p:cNvSpPr txBox="1"/>
          <p:nvPr/>
        </p:nvSpPr>
        <p:spPr>
          <a:xfrm>
            <a:off x="536824" y="3546956"/>
            <a:ext cx="912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ABOUT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3F667-E98C-D6FA-DF92-6969EDDDD3E4}"/>
              </a:ext>
            </a:extLst>
          </p:cNvPr>
          <p:cNvSpPr txBox="1"/>
          <p:nvPr/>
        </p:nvSpPr>
        <p:spPr>
          <a:xfrm>
            <a:off x="1976027" y="3546956"/>
            <a:ext cx="912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SOJU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CCCEBA-6067-2B55-71CF-218EF7065E6B}"/>
              </a:ext>
            </a:extLst>
          </p:cNvPr>
          <p:cNvSpPr txBox="1"/>
          <p:nvPr/>
        </p:nvSpPr>
        <p:spPr>
          <a:xfrm>
            <a:off x="3040776" y="3546957"/>
            <a:ext cx="15802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MAKGEOLLI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09526-F124-FE9E-D733-BF75DF5A67C8}"/>
              </a:ext>
            </a:extLst>
          </p:cNvPr>
          <p:cNvSpPr txBox="1"/>
          <p:nvPr/>
        </p:nvSpPr>
        <p:spPr>
          <a:xfrm>
            <a:off x="4422407" y="3566002"/>
            <a:ext cx="158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BEER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B5E286-CB85-8D91-1B8D-F7771F158A26}"/>
              </a:ext>
            </a:extLst>
          </p:cNvPr>
          <p:cNvSpPr txBox="1"/>
          <p:nvPr/>
        </p:nvSpPr>
        <p:spPr>
          <a:xfrm>
            <a:off x="5720500" y="3576529"/>
            <a:ext cx="158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7544C0-11CC-D3F5-F73A-410243C1B31D}"/>
              </a:ext>
            </a:extLst>
          </p:cNvPr>
          <p:cNvSpPr/>
          <p:nvPr/>
        </p:nvSpPr>
        <p:spPr bwMode="auto">
          <a:xfrm>
            <a:off x="848544" y="4365104"/>
            <a:ext cx="1656184" cy="18722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7F05AC-D4F5-7663-7129-6DF8D0464051}"/>
              </a:ext>
            </a:extLst>
          </p:cNvPr>
          <p:cNvSpPr/>
          <p:nvPr/>
        </p:nvSpPr>
        <p:spPr bwMode="auto">
          <a:xfrm>
            <a:off x="992560" y="4461100"/>
            <a:ext cx="1368152" cy="12961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B09614D-9903-7CF7-9410-28FF8539786D}"/>
              </a:ext>
            </a:extLst>
          </p:cNvPr>
          <p:cNvSpPr/>
          <p:nvPr/>
        </p:nvSpPr>
        <p:spPr bwMode="auto">
          <a:xfrm>
            <a:off x="2850245" y="4378311"/>
            <a:ext cx="1656184" cy="18722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F6ACE53-1714-AF3C-BACA-55C4FCA56259}"/>
              </a:ext>
            </a:extLst>
          </p:cNvPr>
          <p:cNvSpPr/>
          <p:nvPr/>
        </p:nvSpPr>
        <p:spPr bwMode="auto">
          <a:xfrm>
            <a:off x="2994261" y="4474307"/>
            <a:ext cx="1368152" cy="12961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2A5D9D-694A-EA8A-FBE5-1274431C25EF}"/>
              </a:ext>
            </a:extLst>
          </p:cNvPr>
          <p:cNvSpPr/>
          <p:nvPr/>
        </p:nvSpPr>
        <p:spPr bwMode="auto">
          <a:xfrm>
            <a:off x="4799020" y="4367758"/>
            <a:ext cx="1656184" cy="18722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56DAA5-E8C1-1E40-5329-846054C48E5E}"/>
              </a:ext>
            </a:extLst>
          </p:cNvPr>
          <p:cNvSpPr/>
          <p:nvPr/>
        </p:nvSpPr>
        <p:spPr bwMode="auto">
          <a:xfrm>
            <a:off x="4943036" y="4463754"/>
            <a:ext cx="1368152" cy="12961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B27A003-B5D3-7097-E95A-716519E08269}"/>
              </a:ext>
            </a:extLst>
          </p:cNvPr>
          <p:cNvSpPr/>
          <p:nvPr/>
        </p:nvSpPr>
        <p:spPr bwMode="auto">
          <a:xfrm>
            <a:off x="992560" y="5853240"/>
            <a:ext cx="566751" cy="308880"/>
          </a:xfrm>
          <a:prstGeom prst="round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dirty="0"/>
              <a:t>담기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16789FB-7AD1-7CC4-EB8E-58BE16549D08}"/>
              </a:ext>
            </a:extLst>
          </p:cNvPr>
          <p:cNvSpPr/>
          <p:nvPr/>
        </p:nvSpPr>
        <p:spPr bwMode="auto">
          <a:xfrm>
            <a:off x="2991472" y="5872873"/>
            <a:ext cx="566751" cy="308880"/>
          </a:xfrm>
          <a:prstGeom prst="round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dirty="0"/>
              <a:t>담기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41C658C-7701-613C-688B-FF8D430F1AE9}"/>
              </a:ext>
            </a:extLst>
          </p:cNvPr>
          <p:cNvSpPr/>
          <p:nvPr/>
        </p:nvSpPr>
        <p:spPr bwMode="auto">
          <a:xfrm>
            <a:off x="4952206" y="5853240"/>
            <a:ext cx="566751" cy="308880"/>
          </a:xfrm>
          <a:prstGeom prst="round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dirty="0"/>
              <a:t>담기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C773A6-3BE5-6B4B-04A3-728EF3869FCC}"/>
              </a:ext>
            </a:extLst>
          </p:cNvPr>
          <p:cNvSpPr txBox="1"/>
          <p:nvPr/>
        </p:nvSpPr>
        <p:spPr>
          <a:xfrm>
            <a:off x="5742225" y="2051353"/>
            <a:ext cx="33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BD3641-3602-BFB5-3AA1-B2F35B191B8B}"/>
              </a:ext>
            </a:extLst>
          </p:cNvPr>
          <p:cNvSpPr txBox="1"/>
          <p:nvPr/>
        </p:nvSpPr>
        <p:spPr>
          <a:xfrm>
            <a:off x="6394763" y="2047893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7B61F5-0FF3-9341-0A65-422ABF6EF2CE}"/>
              </a:ext>
            </a:extLst>
          </p:cNvPr>
          <p:cNvSpPr txBox="1"/>
          <p:nvPr/>
        </p:nvSpPr>
        <p:spPr>
          <a:xfrm>
            <a:off x="548482" y="3152395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20518008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872880" y="6671742"/>
            <a:ext cx="2063750" cy="21364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19</a:t>
            </a:fld>
            <a:r>
              <a:rPr lang="en-US" altLang="ko-KR" dirty="0"/>
              <a:t> -</a:t>
            </a:r>
            <a:endParaRPr lang="ko-KR" altLang="ko-KR" dirty="0"/>
          </a:p>
        </p:txBody>
      </p:sp>
      <p:sp>
        <p:nvSpPr>
          <p:cNvPr id="3" name="Rectangle 94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4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메인 </a:t>
            </a:r>
            <a:r>
              <a:rPr lang="ko-KR" altLang="en-US" sz="1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화면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조회</a:t>
            </a:r>
          </a:p>
        </p:txBody>
      </p:sp>
      <p:graphicFrame>
        <p:nvGraphicFramePr>
          <p:cNvPr id="5" name="Group 3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651253"/>
              </p:ext>
            </p:extLst>
          </p:nvPr>
        </p:nvGraphicFramePr>
        <p:xfrm>
          <a:off x="315913" y="856948"/>
          <a:ext cx="9272587" cy="5876622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5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7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관리자페이지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돋움"/>
                        <a:ea typeface="+mn-ea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상품삭제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UI_SI_01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상품삭제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화면개요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상품삭제할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 있는 페이지이다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811">
                <a:tc rowSpan="2"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1132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266700" marR="0" lvl="0" indent="-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상품내용을 삭제할 수 있다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상품삭제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누르면 상품 수정이 완료된다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 리스트 화면으로 돌아갈 수 있다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9571A0-FD92-62DE-B4D0-369FAAC89E51}"/>
              </a:ext>
            </a:extLst>
          </p:cNvPr>
          <p:cNvSpPr txBox="1"/>
          <p:nvPr/>
        </p:nvSpPr>
        <p:spPr>
          <a:xfrm>
            <a:off x="5498873" y="191618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마이페이지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E2A909-8D8E-C38E-B255-92A821835A76}"/>
              </a:ext>
            </a:extLst>
          </p:cNvPr>
          <p:cNvSpPr txBox="1"/>
          <p:nvPr/>
        </p:nvSpPr>
        <p:spPr>
          <a:xfrm>
            <a:off x="6249145" y="191618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로그아웃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7B77D-DFCE-7807-5D04-A27AB33B9444}"/>
              </a:ext>
            </a:extLst>
          </p:cNvPr>
          <p:cNvSpPr txBox="1"/>
          <p:nvPr/>
        </p:nvSpPr>
        <p:spPr>
          <a:xfrm>
            <a:off x="1136576" y="2426032"/>
            <a:ext cx="5203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ALCOHOL MARKET</a:t>
            </a:r>
            <a:endParaRPr lang="ko-KR" altLang="en-US" sz="4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3A4FD9-56BA-72E5-7107-D2F6DF18610D}"/>
              </a:ext>
            </a:extLst>
          </p:cNvPr>
          <p:cNvSpPr/>
          <p:nvPr/>
        </p:nvSpPr>
        <p:spPr bwMode="auto">
          <a:xfrm>
            <a:off x="312415" y="3429000"/>
            <a:ext cx="6797327" cy="576064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39CDC8-FF35-B390-0926-C25D01947BE9}"/>
              </a:ext>
            </a:extLst>
          </p:cNvPr>
          <p:cNvSpPr/>
          <p:nvPr/>
        </p:nvSpPr>
        <p:spPr bwMode="auto">
          <a:xfrm>
            <a:off x="315913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3C1748-47AE-E734-0617-1FBE94782652}"/>
              </a:ext>
            </a:extLst>
          </p:cNvPr>
          <p:cNvSpPr/>
          <p:nvPr/>
        </p:nvSpPr>
        <p:spPr bwMode="auto">
          <a:xfrm>
            <a:off x="1712640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5E2540-0454-551F-5F98-357E861D0D5A}"/>
              </a:ext>
            </a:extLst>
          </p:cNvPr>
          <p:cNvSpPr/>
          <p:nvPr/>
        </p:nvSpPr>
        <p:spPr bwMode="auto">
          <a:xfrm>
            <a:off x="3118049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F05D85-86E8-E687-C610-665AAA625A24}"/>
              </a:ext>
            </a:extLst>
          </p:cNvPr>
          <p:cNvSpPr/>
          <p:nvPr/>
        </p:nvSpPr>
        <p:spPr bwMode="auto">
          <a:xfrm>
            <a:off x="4514776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F4A167-2ACD-09ED-FE72-4968251D45BD}"/>
              </a:ext>
            </a:extLst>
          </p:cNvPr>
          <p:cNvSpPr txBox="1"/>
          <p:nvPr/>
        </p:nvSpPr>
        <p:spPr>
          <a:xfrm>
            <a:off x="536824" y="3546956"/>
            <a:ext cx="912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ABOUT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3F667-E98C-D6FA-DF92-6969EDDDD3E4}"/>
              </a:ext>
            </a:extLst>
          </p:cNvPr>
          <p:cNvSpPr txBox="1"/>
          <p:nvPr/>
        </p:nvSpPr>
        <p:spPr>
          <a:xfrm>
            <a:off x="1976027" y="3546956"/>
            <a:ext cx="912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SOJU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CCCEBA-6067-2B55-71CF-218EF7065E6B}"/>
              </a:ext>
            </a:extLst>
          </p:cNvPr>
          <p:cNvSpPr txBox="1"/>
          <p:nvPr/>
        </p:nvSpPr>
        <p:spPr>
          <a:xfrm>
            <a:off x="3040776" y="3546957"/>
            <a:ext cx="15802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MAKGEOLLI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09526-F124-FE9E-D733-BF75DF5A67C8}"/>
              </a:ext>
            </a:extLst>
          </p:cNvPr>
          <p:cNvSpPr txBox="1"/>
          <p:nvPr/>
        </p:nvSpPr>
        <p:spPr>
          <a:xfrm>
            <a:off x="4422407" y="3566002"/>
            <a:ext cx="158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BEER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B5E286-CB85-8D91-1B8D-F7771F158A26}"/>
              </a:ext>
            </a:extLst>
          </p:cNvPr>
          <p:cNvSpPr txBox="1"/>
          <p:nvPr/>
        </p:nvSpPr>
        <p:spPr>
          <a:xfrm>
            <a:off x="5720500" y="3576529"/>
            <a:ext cx="158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C773A6-3BE5-6B4B-04A3-728EF3869FCC}"/>
              </a:ext>
            </a:extLst>
          </p:cNvPr>
          <p:cNvSpPr txBox="1"/>
          <p:nvPr/>
        </p:nvSpPr>
        <p:spPr>
          <a:xfrm>
            <a:off x="1367518" y="5236217"/>
            <a:ext cx="33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AAA297-389E-0ED2-9AF3-5292D78584AD}"/>
              </a:ext>
            </a:extLst>
          </p:cNvPr>
          <p:cNvSpPr txBox="1"/>
          <p:nvPr/>
        </p:nvSpPr>
        <p:spPr>
          <a:xfrm>
            <a:off x="4565239" y="1916184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관리자 페이지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76159A-DF57-F44F-2EB8-C621D123EB64}"/>
              </a:ext>
            </a:extLst>
          </p:cNvPr>
          <p:cNvSpPr/>
          <p:nvPr/>
        </p:nvSpPr>
        <p:spPr bwMode="auto">
          <a:xfrm>
            <a:off x="320254" y="4005064"/>
            <a:ext cx="1128999" cy="3954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DA3798-DE3F-B4CA-5A67-720369ABB868}"/>
              </a:ext>
            </a:extLst>
          </p:cNvPr>
          <p:cNvSpPr txBox="1"/>
          <p:nvPr/>
        </p:nvSpPr>
        <p:spPr>
          <a:xfrm>
            <a:off x="462079" y="406428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등록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6D3DFAB-5794-BFDE-A04C-CA3BE6170870}"/>
              </a:ext>
            </a:extLst>
          </p:cNvPr>
          <p:cNvSpPr/>
          <p:nvPr/>
        </p:nvSpPr>
        <p:spPr bwMode="auto">
          <a:xfrm>
            <a:off x="315913" y="4801534"/>
            <a:ext cx="1128999" cy="3954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E64C99-611E-9A46-7E02-45400968556B}"/>
              </a:ext>
            </a:extLst>
          </p:cNvPr>
          <p:cNvSpPr txBox="1"/>
          <p:nvPr/>
        </p:nvSpPr>
        <p:spPr>
          <a:xfrm>
            <a:off x="474490" y="4419427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조회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6920C9-AF27-AFDC-1F5E-60ACF1460994}"/>
              </a:ext>
            </a:extLst>
          </p:cNvPr>
          <p:cNvSpPr/>
          <p:nvPr/>
        </p:nvSpPr>
        <p:spPr bwMode="auto">
          <a:xfrm>
            <a:off x="315913" y="5192101"/>
            <a:ext cx="1128999" cy="395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F2CC8E-FEAF-B511-9F58-58246C05A8F4}"/>
              </a:ext>
            </a:extLst>
          </p:cNvPr>
          <p:cNvSpPr txBox="1"/>
          <p:nvPr/>
        </p:nvSpPr>
        <p:spPr>
          <a:xfrm>
            <a:off x="416496" y="5229569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삭제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C02FC5-4489-1108-309B-5CED2025E773}"/>
              </a:ext>
            </a:extLst>
          </p:cNvPr>
          <p:cNvSpPr txBox="1"/>
          <p:nvPr/>
        </p:nvSpPr>
        <p:spPr>
          <a:xfrm>
            <a:off x="462079" y="4838077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수정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DEA903C-8E24-23FB-F86A-4B3EA018131A}"/>
              </a:ext>
            </a:extLst>
          </p:cNvPr>
          <p:cNvSpPr/>
          <p:nvPr/>
        </p:nvSpPr>
        <p:spPr bwMode="auto">
          <a:xfrm>
            <a:off x="323752" y="4400857"/>
            <a:ext cx="1128999" cy="3954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3B8347-EC87-7ED4-FA93-C6FA96AB7876}"/>
              </a:ext>
            </a:extLst>
          </p:cNvPr>
          <p:cNvSpPr txBox="1"/>
          <p:nvPr/>
        </p:nvSpPr>
        <p:spPr>
          <a:xfrm>
            <a:off x="468875" y="4444384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조회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1FD9BBD-516F-B687-F068-F34BAB8F262F}"/>
              </a:ext>
            </a:extLst>
          </p:cNvPr>
          <p:cNvSpPr txBox="1"/>
          <p:nvPr/>
        </p:nvSpPr>
        <p:spPr>
          <a:xfrm>
            <a:off x="3705206" y="6177157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7AC445F-622D-8F00-FF4C-4FCE87BFC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633" y="4079506"/>
            <a:ext cx="4752528" cy="2117656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0E045BE-7476-092C-8A56-64EF6F0690DB}"/>
              </a:ext>
            </a:extLst>
          </p:cNvPr>
          <p:cNvSpPr/>
          <p:nvPr/>
        </p:nvSpPr>
        <p:spPr bwMode="auto">
          <a:xfrm>
            <a:off x="3980451" y="6197162"/>
            <a:ext cx="828533" cy="2918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1100" dirty="0"/>
              <a:t>상품 삭제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CC15C53-FEF9-6371-24B6-3CA5F41E976F}"/>
              </a:ext>
            </a:extLst>
          </p:cNvPr>
          <p:cNvSpPr/>
          <p:nvPr/>
        </p:nvSpPr>
        <p:spPr bwMode="auto">
          <a:xfrm>
            <a:off x="4848735" y="6197162"/>
            <a:ext cx="1728192" cy="2918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1100" dirty="0"/>
              <a:t>상품 리스트로 돌아가기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95324B-F809-CBD7-D7E4-A01C5C242A98}"/>
              </a:ext>
            </a:extLst>
          </p:cNvPr>
          <p:cNvSpPr txBox="1"/>
          <p:nvPr/>
        </p:nvSpPr>
        <p:spPr>
          <a:xfrm>
            <a:off x="6326816" y="6161029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71451811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20</a:t>
            </a:fld>
            <a:r>
              <a:rPr lang="en-US" altLang="ko-KR"/>
              <a:t> -</a:t>
            </a:r>
            <a:endParaRPr lang="ko-KR" altLang="ko-KR" dirty="0"/>
          </a:p>
        </p:txBody>
      </p:sp>
      <p:graphicFrame>
        <p:nvGraphicFramePr>
          <p:cNvPr id="3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037499"/>
              </p:ext>
            </p:extLst>
          </p:nvPr>
        </p:nvGraphicFramePr>
        <p:xfrm>
          <a:off x="560511" y="1052738"/>
          <a:ext cx="8928992" cy="5429409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sp>
        <p:nvSpPr>
          <p:cNvPr id="5" name="직사각형 6"/>
          <p:cNvSpPr/>
          <p:nvPr/>
        </p:nvSpPr>
        <p:spPr>
          <a:xfrm>
            <a:off x="425987" y="703729"/>
            <a:ext cx="1386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ko-KR" b="1" dirty="0">
                <a:latin typeface="맑은 고딕" pitchFamily="50" charset="-127"/>
                <a:ea typeface="맑은 고딕" pitchFamily="50" charset="-127"/>
              </a:rPr>
              <a:t>화면입출력정보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2pPr>
            <a:lvl3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3pPr>
            <a:lvl4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4pPr>
            <a:lvl5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11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78103052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872880" y="6671742"/>
            <a:ext cx="2063750" cy="21364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21</a:t>
            </a:fld>
            <a:r>
              <a:rPr lang="en-US" altLang="ko-KR" dirty="0"/>
              <a:t> -</a:t>
            </a:r>
            <a:endParaRPr lang="ko-KR" altLang="ko-KR" dirty="0"/>
          </a:p>
        </p:txBody>
      </p:sp>
      <p:sp>
        <p:nvSpPr>
          <p:cNvPr id="3" name="Rectangle 94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4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메인 </a:t>
            </a:r>
            <a:r>
              <a:rPr lang="ko-KR" altLang="en-US" sz="1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화면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조회</a:t>
            </a:r>
          </a:p>
        </p:txBody>
      </p:sp>
      <p:graphicFrame>
        <p:nvGraphicFramePr>
          <p:cNvPr id="5" name="Group 3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499240"/>
              </p:ext>
            </p:extLst>
          </p:nvPr>
        </p:nvGraphicFramePr>
        <p:xfrm>
          <a:off x="315913" y="747145"/>
          <a:ext cx="9272587" cy="5876622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5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7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쇼핑몰 메인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돋움"/>
                        <a:ea typeface="+mn-ea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상품상세보기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UI_SI_01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상품상세보기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화면개요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 정보를 상세하게 볼 수 있는 페이지이다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811">
                <a:tc rowSpan="2"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1132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266700" marR="0" lvl="0" indent="-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 상세 보기 화면에서는 상품 이미지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가격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배송비 등을 확인할 수 있다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주문화면으로 이동할 수 있다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장바구니 화면으로 이동할 수 있다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9571A0-FD92-62DE-B4D0-369FAAC89E51}"/>
              </a:ext>
            </a:extLst>
          </p:cNvPr>
          <p:cNvSpPr txBox="1"/>
          <p:nvPr/>
        </p:nvSpPr>
        <p:spPr>
          <a:xfrm>
            <a:off x="5498873" y="191618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마이페이지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E2A909-8D8E-C38E-B255-92A821835A76}"/>
              </a:ext>
            </a:extLst>
          </p:cNvPr>
          <p:cNvSpPr txBox="1"/>
          <p:nvPr/>
        </p:nvSpPr>
        <p:spPr>
          <a:xfrm>
            <a:off x="6249145" y="191618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로그아웃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7B77D-DFCE-7807-5D04-A27AB33B9444}"/>
              </a:ext>
            </a:extLst>
          </p:cNvPr>
          <p:cNvSpPr txBox="1"/>
          <p:nvPr/>
        </p:nvSpPr>
        <p:spPr>
          <a:xfrm>
            <a:off x="1136576" y="2426032"/>
            <a:ext cx="5203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ALCOHOL MARKET</a:t>
            </a:r>
            <a:endParaRPr lang="ko-KR" altLang="en-US" sz="4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3A4FD9-56BA-72E5-7107-D2F6DF18610D}"/>
              </a:ext>
            </a:extLst>
          </p:cNvPr>
          <p:cNvSpPr/>
          <p:nvPr/>
        </p:nvSpPr>
        <p:spPr bwMode="auto">
          <a:xfrm>
            <a:off x="312415" y="3429000"/>
            <a:ext cx="6797327" cy="576064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39CDC8-FF35-B390-0926-C25D01947BE9}"/>
              </a:ext>
            </a:extLst>
          </p:cNvPr>
          <p:cNvSpPr/>
          <p:nvPr/>
        </p:nvSpPr>
        <p:spPr bwMode="auto">
          <a:xfrm>
            <a:off x="315913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3C1748-47AE-E734-0617-1FBE94782652}"/>
              </a:ext>
            </a:extLst>
          </p:cNvPr>
          <p:cNvSpPr/>
          <p:nvPr/>
        </p:nvSpPr>
        <p:spPr bwMode="auto">
          <a:xfrm>
            <a:off x="1712640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5E2540-0454-551F-5F98-357E861D0D5A}"/>
              </a:ext>
            </a:extLst>
          </p:cNvPr>
          <p:cNvSpPr/>
          <p:nvPr/>
        </p:nvSpPr>
        <p:spPr bwMode="auto">
          <a:xfrm>
            <a:off x="3118049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F05D85-86E8-E687-C610-665AAA625A24}"/>
              </a:ext>
            </a:extLst>
          </p:cNvPr>
          <p:cNvSpPr/>
          <p:nvPr/>
        </p:nvSpPr>
        <p:spPr bwMode="auto">
          <a:xfrm>
            <a:off x="4514776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F4A167-2ACD-09ED-FE72-4968251D45BD}"/>
              </a:ext>
            </a:extLst>
          </p:cNvPr>
          <p:cNvSpPr txBox="1"/>
          <p:nvPr/>
        </p:nvSpPr>
        <p:spPr>
          <a:xfrm>
            <a:off x="536824" y="3546956"/>
            <a:ext cx="912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ABOUT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3F667-E98C-D6FA-DF92-6969EDDDD3E4}"/>
              </a:ext>
            </a:extLst>
          </p:cNvPr>
          <p:cNvSpPr txBox="1"/>
          <p:nvPr/>
        </p:nvSpPr>
        <p:spPr>
          <a:xfrm>
            <a:off x="1976027" y="3546956"/>
            <a:ext cx="912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SOJU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CCCEBA-6067-2B55-71CF-218EF7065E6B}"/>
              </a:ext>
            </a:extLst>
          </p:cNvPr>
          <p:cNvSpPr txBox="1"/>
          <p:nvPr/>
        </p:nvSpPr>
        <p:spPr>
          <a:xfrm>
            <a:off x="3040776" y="3546957"/>
            <a:ext cx="15802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MAKGEOLLI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09526-F124-FE9E-D733-BF75DF5A67C8}"/>
              </a:ext>
            </a:extLst>
          </p:cNvPr>
          <p:cNvSpPr txBox="1"/>
          <p:nvPr/>
        </p:nvSpPr>
        <p:spPr>
          <a:xfrm>
            <a:off x="4422407" y="3566002"/>
            <a:ext cx="158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BEER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B5E286-CB85-8D91-1B8D-F7771F158A26}"/>
              </a:ext>
            </a:extLst>
          </p:cNvPr>
          <p:cNvSpPr txBox="1"/>
          <p:nvPr/>
        </p:nvSpPr>
        <p:spPr>
          <a:xfrm>
            <a:off x="5720500" y="3576529"/>
            <a:ext cx="158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1FD9BBD-516F-B687-F068-F34BAB8F262F}"/>
              </a:ext>
            </a:extLst>
          </p:cNvPr>
          <p:cNvSpPr txBox="1"/>
          <p:nvPr/>
        </p:nvSpPr>
        <p:spPr>
          <a:xfrm>
            <a:off x="3705206" y="6177157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0E045BE-7476-092C-8A56-64EF6F0690DB}"/>
              </a:ext>
            </a:extLst>
          </p:cNvPr>
          <p:cNvSpPr/>
          <p:nvPr/>
        </p:nvSpPr>
        <p:spPr bwMode="auto">
          <a:xfrm>
            <a:off x="3980451" y="6197162"/>
            <a:ext cx="828533" cy="2918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주문하기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CC15C53-FEF9-6371-24B6-3CA5F41E976F}"/>
              </a:ext>
            </a:extLst>
          </p:cNvPr>
          <p:cNvSpPr/>
          <p:nvPr/>
        </p:nvSpPr>
        <p:spPr bwMode="auto">
          <a:xfrm>
            <a:off x="4848735" y="6197162"/>
            <a:ext cx="828533" cy="2918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1100" dirty="0"/>
              <a:t>장바구니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95324B-F809-CBD7-D7E4-A01C5C242A98}"/>
              </a:ext>
            </a:extLst>
          </p:cNvPr>
          <p:cNvSpPr txBox="1"/>
          <p:nvPr/>
        </p:nvSpPr>
        <p:spPr>
          <a:xfrm>
            <a:off x="5607883" y="6171231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D1CC8D5-F6E1-510E-C095-542C2ECD5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852" y="4052085"/>
            <a:ext cx="4540336" cy="213915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03EE9ED-DE0B-FFAD-98A9-0A9443D6E3A5}"/>
              </a:ext>
            </a:extLst>
          </p:cNvPr>
          <p:cNvSpPr txBox="1"/>
          <p:nvPr/>
        </p:nvSpPr>
        <p:spPr>
          <a:xfrm>
            <a:off x="5747514" y="4122545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731EC9-C155-72B8-1246-AB83D89574CB}"/>
              </a:ext>
            </a:extLst>
          </p:cNvPr>
          <p:cNvSpPr txBox="1"/>
          <p:nvPr/>
        </p:nvSpPr>
        <p:spPr>
          <a:xfrm>
            <a:off x="4845790" y="191618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장바구니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49498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22</a:t>
            </a:fld>
            <a:r>
              <a:rPr lang="en-US" altLang="ko-KR"/>
              <a:t> -</a:t>
            </a:r>
            <a:endParaRPr lang="ko-KR" altLang="ko-KR" dirty="0"/>
          </a:p>
        </p:txBody>
      </p:sp>
      <p:graphicFrame>
        <p:nvGraphicFramePr>
          <p:cNvPr id="3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537352"/>
              </p:ext>
            </p:extLst>
          </p:nvPr>
        </p:nvGraphicFramePr>
        <p:xfrm>
          <a:off x="560511" y="1052738"/>
          <a:ext cx="8928992" cy="5429409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sp>
        <p:nvSpPr>
          <p:cNvPr id="5" name="직사각형 6"/>
          <p:cNvSpPr/>
          <p:nvPr/>
        </p:nvSpPr>
        <p:spPr>
          <a:xfrm>
            <a:off x="425987" y="703729"/>
            <a:ext cx="1386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ko-KR" b="1" dirty="0">
                <a:latin typeface="맑은 고딕" pitchFamily="50" charset="-127"/>
                <a:ea typeface="맑은 고딕" pitchFamily="50" charset="-127"/>
              </a:rPr>
              <a:t>화면입출력정보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2pPr>
            <a:lvl3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3pPr>
            <a:lvl4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4pPr>
            <a:lvl5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11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67383286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872880" y="6671742"/>
            <a:ext cx="2063750" cy="21364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23</a:t>
            </a:fld>
            <a:r>
              <a:rPr lang="en-US" altLang="ko-KR" dirty="0"/>
              <a:t> -</a:t>
            </a:r>
            <a:endParaRPr lang="ko-KR" altLang="ko-KR" dirty="0"/>
          </a:p>
        </p:txBody>
      </p:sp>
      <p:sp>
        <p:nvSpPr>
          <p:cNvPr id="3" name="Rectangle 94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4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메인 </a:t>
            </a:r>
            <a:r>
              <a:rPr lang="ko-KR" altLang="en-US" sz="1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화면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조회</a:t>
            </a:r>
          </a:p>
        </p:txBody>
      </p:sp>
      <p:graphicFrame>
        <p:nvGraphicFramePr>
          <p:cNvPr id="5" name="Group 3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837255"/>
              </p:ext>
            </p:extLst>
          </p:nvPr>
        </p:nvGraphicFramePr>
        <p:xfrm>
          <a:off x="315913" y="784940"/>
          <a:ext cx="9272587" cy="5876622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5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7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장바구니 화면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돋움"/>
                        <a:ea typeface="+mn-ea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장바구니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UI_SI_01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장바구니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화면개요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장바구니 화면이다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811">
                <a:tc rowSpan="2"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1132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266700" marR="0" lvl="0" indent="-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장바구니에 담은 상품내역을 확인할 수 있다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주문화면으로 이동할 수 있다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쇼핑몰 화면으로 이동할 수 있다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9571A0-FD92-62DE-B4D0-369FAAC89E51}"/>
              </a:ext>
            </a:extLst>
          </p:cNvPr>
          <p:cNvSpPr txBox="1"/>
          <p:nvPr/>
        </p:nvSpPr>
        <p:spPr>
          <a:xfrm>
            <a:off x="5498873" y="191618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마이페이지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E2A909-8D8E-C38E-B255-92A821835A76}"/>
              </a:ext>
            </a:extLst>
          </p:cNvPr>
          <p:cNvSpPr txBox="1"/>
          <p:nvPr/>
        </p:nvSpPr>
        <p:spPr>
          <a:xfrm>
            <a:off x="6249145" y="191618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로그아웃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7B77D-DFCE-7807-5D04-A27AB33B9444}"/>
              </a:ext>
            </a:extLst>
          </p:cNvPr>
          <p:cNvSpPr txBox="1"/>
          <p:nvPr/>
        </p:nvSpPr>
        <p:spPr>
          <a:xfrm>
            <a:off x="1136576" y="2426032"/>
            <a:ext cx="5203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ALCOHOL MARKET</a:t>
            </a:r>
            <a:endParaRPr lang="ko-KR" altLang="en-US" sz="4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3A4FD9-56BA-72E5-7107-D2F6DF18610D}"/>
              </a:ext>
            </a:extLst>
          </p:cNvPr>
          <p:cNvSpPr/>
          <p:nvPr/>
        </p:nvSpPr>
        <p:spPr bwMode="auto">
          <a:xfrm>
            <a:off x="312415" y="3429000"/>
            <a:ext cx="6797327" cy="576064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39CDC8-FF35-B390-0926-C25D01947BE9}"/>
              </a:ext>
            </a:extLst>
          </p:cNvPr>
          <p:cNvSpPr/>
          <p:nvPr/>
        </p:nvSpPr>
        <p:spPr bwMode="auto">
          <a:xfrm>
            <a:off x="315913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3C1748-47AE-E734-0617-1FBE94782652}"/>
              </a:ext>
            </a:extLst>
          </p:cNvPr>
          <p:cNvSpPr/>
          <p:nvPr/>
        </p:nvSpPr>
        <p:spPr bwMode="auto">
          <a:xfrm>
            <a:off x="1712640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5E2540-0454-551F-5F98-357E861D0D5A}"/>
              </a:ext>
            </a:extLst>
          </p:cNvPr>
          <p:cNvSpPr/>
          <p:nvPr/>
        </p:nvSpPr>
        <p:spPr bwMode="auto">
          <a:xfrm>
            <a:off x="3118049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F05D85-86E8-E687-C610-665AAA625A24}"/>
              </a:ext>
            </a:extLst>
          </p:cNvPr>
          <p:cNvSpPr/>
          <p:nvPr/>
        </p:nvSpPr>
        <p:spPr bwMode="auto">
          <a:xfrm>
            <a:off x="4514776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F4A167-2ACD-09ED-FE72-4968251D45BD}"/>
              </a:ext>
            </a:extLst>
          </p:cNvPr>
          <p:cNvSpPr txBox="1"/>
          <p:nvPr/>
        </p:nvSpPr>
        <p:spPr>
          <a:xfrm>
            <a:off x="536824" y="3546956"/>
            <a:ext cx="912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ABOUT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3F667-E98C-D6FA-DF92-6969EDDDD3E4}"/>
              </a:ext>
            </a:extLst>
          </p:cNvPr>
          <p:cNvSpPr txBox="1"/>
          <p:nvPr/>
        </p:nvSpPr>
        <p:spPr>
          <a:xfrm>
            <a:off x="1976027" y="3546956"/>
            <a:ext cx="912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SOJU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CCCEBA-6067-2B55-71CF-218EF7065E6B}"/>
              </a:ext>
            </a:extLst>
          </p:cNvPr>
          <p:cNvSpPr txBox="1"/>
          <p:nvPr/>
        </p:nvSpPr>
        <p:spPr>
          <a:xfrm>
            <a:off x="3040776" y="3546957"/>
            <a:ext cx="15802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MAKGEOLLI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09526-F124-FE9E-D733-BF75DF5A67C8}"/>
              </a:ext>
            </a:extLst>
          </p:cNvPr>
          <p:cNvSpPr txBox="1"/>
          <p:nvPr/>
        </p:nvSpPr>
        <p:spPr>
          <a:xfrm>
            <a:off x="4422407" y="3566002"/>
            <a:ext cx="158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BEER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B5E286-CB85-8D91-1B8D-F7771F158A26}"/>
              </a:ext>
            </a:extLst>
          </p:cNvPr>
          <p:cNvSpPr txBox="1"/>
          <p:nvPr/>
        </p:nvSpPr>
        <p:spPr>
          <a:xfrm>
            <a:off x="5720500" y="3576529"/>
            <a:ext cx="158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1FD9BBD-516F-B687-F068-F34BAB8F262F}"/>
              </a:ext>
            </a:extLst>
          </p:cNvPr>
          <p:cNvSpPr txBox="1"/>
          <p:nvPr/>
        </p:nvSpPr>
        <p:spPr>
          <a:xfrm>
            <a:off x="3705206" y="6177157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0E045BE-7476-092C-8A56-64EF6F0690DB}"/>
              </a:ext>
            </a:extLst>
          </p:cNvPr>
          <p:cNvSpPr/>
          <p:nvPr/>
        </p:nvSpPr>
        <p:spPr bwMode="auto">
          <a:xfrm>
            <a:off x="3980451" y="6197162"/>
            <a:ext cx="828533" cy="2918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주문하기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CC15C53-FEF9-6371-24B6-3CA5F41E976F}"/>
              </a:ext>
            </a:extLst>
          </p:cNvPr>
          <p:cNvSpPr/>
          <p:nvPr/>
        </p:nvSpPr>
        <p:spPr bwMode="auto">
          <a:xfrm>
            <a:off x="4848735" y="6197162"/>
            <a:ext cx="1153918" cy="2918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1100"/>
              <a:t>쇼핑 계속하기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95324B-F809-CBD7-D7E4-A01C5C242A98}"/>
              </a:ext>
            </a:extLst>
          </p:cNvPr>
          <p:cNvSpPr txBox="1"/>
          <p:nvPr/>
        </p:nvSpPr>
        <p:spPr>
          <a:xfrm>
            <a:off x="5960078" y="6171231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3EE9ED-DE0B-FFAD-98A9-0A9443D6E3A5}"/>
              </a:ext>
            </a:extLst>
          </p:cNvPr>
          <p:cNvSpPr txBox="1"/>
          <p:nvPr/>
        </p:nvSpPr>
        <p:spPr>
          <a:xfrm>
            <a:off x="4087059" y="4081046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731EC9-C155-72B8-1246-AB83D89574CB}"/>
              </a:ext>
            </a:extLst>
          </p:cNvPr>
          <p:cNvSpPr txBox="1"/>
          <p:nvPr/>
        </p:nvSpPr>
        <p:spPr>
          <a:xfrm>
            <a:off x="4845790" y="191618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장바구니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F63D505-F6C1-42E8-0E3C-3405ED365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40" y="4368048"/>
            <a:ext cx="5476531" cy="141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7275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24</a:t>
            </a:fld>
            <a:r>
              <a:rPr lang="en-US" altLang="ko-KR"/>
              <a:t> -</a:t>
            </a:r>
            <a:endParaRPr lang="ko-KR" altLang="ko-KR" dirty="0"/>
          </a:p>
        </p:txBody>
      </p:sp>
      <p:graphicFrame>
        <p:nvGraphicFramePr>
          <p:cNvPr id="3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885734"/>
              </p:ext>
            </p:extLst>
          </p:nvPr>
        </p:nvGraphicFramePr>
        <p:xfrm>
          <a:off x="560511" y="1052738"/>
          <a:ext cx="8928992" cy="5429409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sp>
        <p:nvSpPr>
          <p:cNvPr id="5" name="직사각형 6"/>
          <p:cNvSpPr/>
          <p:nvPr/>
        </p:nvSpPr>
        <p:spPr>
          <a:xfrm>
            <a:off x="425987" y="703729"/>
            <a:ext cx="1386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ko-KR" b="1" dirty="0">
                <a:latin typeface="맑은 고딕" pitchFamily="50" charset="-127"/>
                <a:ea typeface="맑은 고딕" pitchFamily="50" charset="-127"/>
              </a:rPr>
              <a:t>화면입출력정보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2pPr>
            <a:lvl3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3pPr>
            <a:lvl4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4pPr>
            <a:lvl5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11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62669052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872880" y="6671742"/>
            <a:ext cx="2063750" cy="21364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25</a:t>
            </a:fld>
            <a:r>
              <a:rPr lang="en-US" altLang="ko-KR" dirty="0"/>
              <a:t> -</a:t>
            </a:r>
            <a:endParaRPr lang="ko-KR" altLang="ko-KR" dirty="0"/>
          </a:p>
        </p:txBody>
      </p:sp>
      <p:sp>
        <p:nvSpPr>
          <p:cNvPr id="3" name="Rectangle 94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4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메인 </a:t>
            </a:r>
            <a:r>
              <a:rPr lang="ko-KR" altLang="en-US" sz="1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화면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조회</a:t>
            </a:r>
          </a:p>
        </p:txBody>
      </p:sp>
      <p:graphicFrame>
        <p:nvGraphicFramePr>
          <p:cNvPr id="5" name="Group 3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062220"/>
              </p:ext>
            </p:extLst>
          </p:nvPr>
        </p:nvGraphicFramePr>
        <p:xfrm>
          <a:off x="315913" y="747145"/>
          <a:ext cx="9272587" cy="5876622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5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7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주문 화면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돋움"/>
                        <a:ea typeface="+mn-ea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주문화면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UI_SI_01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주문화면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화면개요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 주문하는 화면이다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811">
                <a:tc rowSpan="2"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1132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266700" marR="0" lvl="0" indent="-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주문하려는 상품 내용을 확인하고 배송 받을 주소 등의 회원정보를 입력한다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정보를 입력 후 주문버튼을 누르면 주문이 완료된다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 도중 취소 후 이전페이지로 돌아갈 수 있다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9571A0-FD92-62DE-B4D0-369FAAC89E51}"/>
              </a:ext>
            </a:extLst>
          </p:cNvPr>
          <p:cNvSpPr txBox="1"/>
          <p:nvPr/>
        </p:nvSpPr>
        <p:spPr>
          <a:xfrm>
            <a:off x="5498873" y="191618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마이페이지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E2A909-8D8E-C38E-B255-92A821835A76}"/>
              </a:ext>
            </a:extLst>
          </p:cNvPr>
          <p:cNvSpPr txBox="1"/>
          <p:nvPr/>
        </p:nvSpPr>
        <p:spPr>
          <a:xfrm>
            <a:off x="6249145" y="191618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로그아웃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7B77D-DFCE-7807-5D04-A27AB33B9444}"/>
              </a:ext>
            </a:extLst>
          </p:cNvPr>
          <p:cNvSpPr txBox="1"/>
          <p:nvPr/>
        </p:nvSpPr>
        <p:spPr>
          <a:xfrm>
            <a:off x="1136576" y="2426032"/>
            <a:ext cx="5203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ALCOHOL MARKET</a:t>
            </a:r>
            <a:endParaRPr lang="ko-KR" altLang="en-US" sz="4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3A4FD9-56BA-72E5-7107-D2F6DF18610D}"/>
              </a:ext>
            </a:extLst>
          </p:cNvPr>
          <p:cNvSpPr/>
          <p:nvPr/>
        </p:nvSpPr>
        <p:spPr bwMode="auto">
          <a:xfrm>
            <a:off x="312415" y="3429000"/>
            <a:ext cx="6797327" cy="576064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39CDC8-FF35-B390-0926-C25D01947BE9}"/>
              </a:ext>
            </a:extLst>
          </p:cNvPr>
          <p:cNvSpPr/>
          <p:nvPr/>
        </p:nvSpPr>
        <p:spPr bwMode="auto">
          <a:xfrm>
            <a:off x="315913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3C1748-47AE-E734-0617-1FBE94782652}"/>
              </a:ext>
            </a:extLst>
          </p:cNvPr>
          <p:cNvSpPr/>
          <p:nvPr/>
        </p:nvSpPr>
        <p:spPr bwMode="auto">
          <a:xfrm>
            <a:off x="1712640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5E2540-0454-551F-5F98-357E861D0D5A}"/>
              </a:ext>
            </a:extLst>
          </p:cNvPr>
          <p:cNvSpPr/>
          <p:nvPr/>
        </p:nvSpPr>
        <p:spPr bwMode="auto">
          <a:xfrm>
            <a:off x="3118049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F05D85-86E8-E687-C610-665AAA625A24}"/>
              </a:ext>
            </a:extLst>
          </p:cNvPr>
          <p:cNvSpPr/>
          <p:nvPr/>
        </p:nvSpPr>
        <p:spPr bwMode="auto">
          <a:xfrm>
            <a:off x="4514776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F4A167-2ACD-09ED-FE72-4968251D45BD}"/>
              </a:ext>
            </a:extLst>
          </p:cNvPr>
          <p:cNvSpPr txBox="1"/>
          <p:nvPr/>
        </p:nvSpPr>
        <p:spPr>
          <a:xfrm>
            <a:off x="536824" y="3546956"/>
            <a:ext cx="912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ABOUT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3F667-E98C-D6FA-DF92-6969EDDDD3E4}"/>
              </a:ext>
            </a:extLst>
          </p:cNvPr>
          <p:cNvSpPr txBox="1"/>
          <p:nvPr/>
        </p:nvSpPr>
        <p:spPr>
          <a:xfrm>
            <a:off x="1976027" y="3546956"/>
            <a:ext cx="912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SOJU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CCCEBA-6067-2B55-71CF-218EF7065E6B}"/>
              </a:ext>
            </a:extLst>
          </p:cNvPr>
          <p:cNvSpPr txBox="1"/>
          <p:nvPr/>
        </p:nvSpPr>
        <p:spPr>
          <a:xfrm>
            <a:off x="3040776" y="3546957"/>
            <a:ext cx="15802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MAKGEOLLI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09526-F124-FE9E-D733-BF75DF5A67C8}"/>
              </a:ext>
            </a:extLst>
          </p:cNvPr>
          <p:cNvSpPr txBox="1"/>
          <p:nvPr/>
        </p:nvSpPr>
        <p:spPr>
          <a:xfrm>
            <a:off x="4422407" y="3566002"/>
            <a:ext cx="158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BEER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B5E286-CB85-8D91-1B8D-F7771F158A26}"/>
              </a:ext>
            </a:extLst>
          </p:cNvPr>
          <p:cNvSpPr txBox="1"/>
          <p:nvPr/>
        </p:nvSpPr>
        <p:spPr>
          <a:xfrm>
            <a:off x="5720500" y="3576529"/>
            <a:ext cx="158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3EE9ED-DE0B-FFAD-98A9-0A9443D6E3A5}"/>
              </a:ext>
            </a:extLst>
          </p:cNvPr>
          <p:cNvSpPr txBox="1"/>
          <p:nvPr/>
        </p:nvSpPr>
        <p:spPr>
          <a:xfrm>
            <a:off x="1259392" y="4414650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731EC9-C155-72B8-1246-AB83D89574CB}"/>
              </a:ext>
            </a:extLst>
          </p:cNvPr>
          <p:cNvSpPr txBox="1"/>
          <p:nvPr/>
        </p:nvSpPr>
        <p:spPr>
          <a:xfrm>
            <a:off x="4845790" y="191618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장바구니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004D99B-FF0C-D2FB-CDB9-3C77922E6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740" y="4120470"/>
            <a:ext cx="4125760" cy="78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3605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872880" y="6671742"/>
            <a:ext cx="2063750" cy="21364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26</a:t>
            </a:fld>
            <a:r>
              <a:rPr lang="en-US" altLang="ko-KR" dirty="0"/>
              <a:t> -</a:t>
            </a:r>
            <a:endParaRPr lang="ko-KR" altLang="ko-KR" dirty="0"/>
          </a:p>
        </p:txBody>
      </p:sp>
      <p:sp>
        <p:nvSpPr>
          <p:cNvPr id="3" name="Rectangle 94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4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메인 </a:t>
            </a:r>
            <a:r>
              <a:rPr lang="ko-KR" altLang="en-US" sz="1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화면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조회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571A0-FD92-62DE-B4D0-369FAAC89E51}"/>
              </a:ext>
            </a:extLst>
          </p:cNvPr>
          <p:cNvSpPr txBox="1"/>
          <p:nvPr/>
        </p:nvSpPr>
        <p:spPr>
          <a:xfrm>
            <a:off x="5632144" y="95382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마이페이지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E2A909-8D8E-C38E-B255-92A821835A76}"/>
              </a:ext>
            </a:extLst>
          </p:cNvPr>
          <p:cNvSpPr txBox="1"/>
          <p:nvPr/>
        </p:nvSpPr>
        <p:spPr>
          <a:xfrm>
            <a:off x="6382416" y="95382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로그아웃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F4A167-2ACD-09ED-FE72-4968251D45BD}"/>
              </a:ext>
            </a:extLst>
          </p:cNvPr>
          <p:cNvSpPr txBox="1"/>
          <p:nvPr/>
        </p:nvSpPr>
        <p:spPr>
          <a:xfrm>
            <a:off x="536824" y="3546956"/>
            <a:ext cx="912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ABOUT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3F667-E98C-D6FA-DF92-6969EDDDD3E4}"/>
              </a:ext>
            </a:extLst>
          </p:cNvPr>
          <p:cNvSpPr txBox="1"/>
          <p:nvPr/>
        </p:nvSpPr>
        <p:spPr>
          <a:xfrm>
            <a:off x="1976027" y="3546956"/>
            <a:ext cx="912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SOJU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CCCEBA-6067-2B55-71CF-218EF7065E6B}"/>
              </a:ext>
            </a:extLst>
          </p:cNvPr>
          <p:cNvSpPr txBox="1"/>
          <p:nvPr/>
        </p:nvSpPr>
        <p:spPr>
          <a:xfrm>
            <a:off x="3040776" y="3546957"/>
            <a:ext cx="15802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MGELI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1FD9BBD-516F-B687-F068-F34BAB8F262F}"/>
              </a:ext>
            </a:extLst>
          </p:cNvPr>
          <p:cNvSpPr txBox="1"/>
          <p:nvPr/>
        </p:nvSpPr>
        <p:spPr>
          <a:xfrm>
            <a:off x="2456302" y="5273253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0E045BE-7476-092C-8A56-64EF6F0690DB}"/>
              </a:ext>
            </a:extLst>
          </p:cNvPr>
          <p:cNvSpPr/>
          <p:nvPr/>
        </p:nvSpPr>
        <p:spPr bwMode="auto">
          <a:xfrm>
            <a:off x="2749408" y="5279055"/>
            <a:ext cx="828533" cy="2918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결제하기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CC15C53-FEF9-6371-24B6-3CA5F41E976F}"/>
              </a:ext>
            </a:extLst>
          </p:cNvPr>
          <p:cNvSpPr/>
          <p:nvPr/>
        </p:nvSpPr>
        <p:spPr bwMode="auto">
          <a:xfrm>
            <a:off x="3609555" y="5288452"/>
            <a:ext cx="968115" cy="2918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1100" dirty="0"/>
              <a:t>돌아가기</a:t>
            </a:r>
            <a:endParaRPr lang="en-US" altLang="ko-KR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95324B-F809-CBD7-D7E4-A01C5C242A98}"/>
              </a:ext>
            </a:extLst>
          </p:cNvPr>
          <p:cNvSpPr txBox="1"/>
          <p:nvPr/>
        </p:nvSpPr>
        <p:spPr>
          <a:xfrm>
            <a:off x="4534318" y="5293910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731EC9-C155-72B8-1246-AB83D89574CB}"/>
              </a:ext>
            </a:extLst>
          </p:cNvPr>
          <p:cNvSpPr txBox="1"/>
          <p:nvPr/>
        </p:nvSpPr>
        <p:spPr>
          <a:xfrm>
            <a:off x="4979061" y="95382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장바구니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FF3FCD3-A08A-F691-ED8F-8220980C2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648" y="1389267"/>
            <a:ext cx="4000153" cy="357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4861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27</a:t>
            </a:fld>
            <a:r>
              <a:rPr lang="en-US" altLang="ko-KR"/>
              <a:t> -</a:t>
            </a:r>
            <a:endParaRPr lang="ko-KR" altLang="ko-KR" dirty="0"/>
          </a:p>
        </p:txBody>
      </p:sp>
      <p:graphicFrame>
        <p:nvGraphicFramePr>
          <p:cNvPr id="3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795808"/>
              </p:ext>
            </p:extLst>
          </p:nvPr>
        </p:nvGraphicFramePr>
        <p:xfrm>
          <a:off x="560511" y="1052738"/>
          <a:ext cx="8928992" cy="5429409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sp>
        <p:nvSpPr>
          <p:cNvPr id="5" name="직사각형 6"/>
          <p:cNvSpPr/>
          <p:nvPr/>
        </p:nvSpPr>
        <p:spPr>
          <a:xfrm>
            <a:off x="425987" y="703729"/>
            <a:ext cx="1386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ko-KR" b="1" dirty="0">
                <a:latin typeface="맑은 고딕" pitchFamily="50" charset="-127"/>
                <a:ea typeface="맑은 고딕" pitchFamily="50" charset="-127"/>
              </a:rPr>
              <a:t>화면입출력정보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2pPr>
            <a:lvl3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3pPr>
            <a:lvl4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4pPr>
            <a:lvl5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11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44809647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872880" y="6671742"/>
            <a:ext cx="2063750" cy="21364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28</a:t>
            </a:fld>
            <a:r>
              <a:rPr lang="en-US" altLang="ko-KR" dirty="0"/>
              <a:t> -</a:t>
            </a:r>
            <a:endParaRPr lang="ko-KR" altLang="ko-KR" dirty="0"/>
          </a:p>
        </p:txBody>
      </p:sp>
      <p:sp>
        <p:nvSpPr>
          <p:cNvPr id="3" name="Rectangle 94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4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메인 </a:t>
            </a:r>
            <a:r>
              <a:rPr lang="ko-KR" altLang="en-US" sz="1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화면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조회</a:t>
            </a:r>
          </a:p>
        </p:txBody>
      </p:sp>
      <p:graphicFrame>
        <p:nvGraphicFramePr>
          <p:cNvPr id="5" name="Group 3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674998"/>
              </p:ext>
            </p:extLst>
          </p:nvPr>
        </p:nvGraphicFramePr>
        <p:xfrm>
          <a:off x="315913" y="747145"/>
          <a:ext cx="9272587" cy="5876622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5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7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주문 완료 화면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돋움"/>
                        <a:ea typeface="+mn-ea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주문완료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UI_SI_01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주문완료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화면개요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주문완료 화면이다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811">
                <a:tc rowSpan="2"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1132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266700" marR="0" lvl="0" indent="-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주문완료화면이 뜨면서 주문내역을 확인할 수 있다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쇼핑몰 화면으로 이동할 수 있다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장바구니 화면으로 이동할 수 있다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9571A0-FD92-62DE-B4D0-369FAAC89E51}"/>
              </a:ext>
            </a:extLst>
          </p:cNvPr>
          <p:cNvSpPr txBox="1"/>
          <p:nvPr/>
        </p:nvSpPr>
        <p:spPr>
          <a:xfrm>
            <a:off x="5498873" y="191618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마이페이지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E2A909-8D8E-C38E-B255-92A821835A76}"/>
              </a:ext>
            </a:extLst>
          </p:cNvPr>
          <p:cNvSpPr txBox="1"/>
          <p:nvPr/>
        </p:nvSpPr>
        <p:spPr>
          <a:xfrm>
            <a:off x="6249145" y="191618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로그아웃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7B77D-DFCE-7807-5D04-A27AB33B9444}"/>
              </a:ext>
            </a:extLst>
          </p:cNvPr>
          <p:cNvSpPr txBox="1"/>
          <p:nvPr/>
        </p:nvSpPr>
        <p:spPr>
          <a:xfrm>
            <a:off x="1136576" y="2426032"/>
            <a:ext cx="5203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ALCOHOL MARKET</a:t>
            </a:r>
            <a:endParaRPr lang="ko-KR" altLang="en-US" sz="4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3A4FD9-56BA-72E5-7107-D2F6DF18610D}"/>
              </a:ext>
            </a:extLst>
          </p:cNvPr>
          <p:cNvSpPr/>
          <p:nvPr/>
        </p:nvSpPr>
        <p:spPr bwMode="auto">
          <a:xfrm>
            <a:off x="312415" y="3429000"/>
            <a:ext cx="6797327" cy="576064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39CDC8-FF35-B390-0926-C25D01947BE9}"/>
              </a:ext>
            </a:extLst>
          </p:cNvPr>
          <p:cNvSpPr/>
          <p:nvPr/>
        </p:nvSpPr>
        <p:spPr bwMode="auto">
          <a:xfrm>
            <a:off x="315913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3C1748-47AE-E734-0617-1FBE94782652}"/>
              </a:ext>
            </a:extLst>
          </p:cNvPr>
          <p:cNvSpPr/>
          <p:nvPr/>
        </p:nvSpPr>
        <p:spPr bwMode="auto">
          <a:xfrm>
            <a:off x="1712640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5E2540-0454-551F-5F98-357E861D0D5A}"/>
              </a:ext>
            </a:extLst>
          </p:cNvPr>
          <p:cNvSpPr/>
          <p:nvPr/>
        </p:nvSpPr>
        <p:spPr bwMode="auto">
          <a:xfrm>
            <a:off x="3118049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F05D85-86E8-E687-C610-665AAA625A24}"/>
              </a:ext>
            </a:extLst>
          </p:cNvPr>
          <p:cNvSpPr/>
          <p:nvPr/>
        </p:nvSpPr>
        <p:spPr bwMode="auto">
          <a:xfrm>
            <a:off x="4514776" y="3429000"/>
            <a:ext cx="1396727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F4A167-2ACD-09ED-FE72-4968251D45BD}"/>
              </a:ext>
            </a:extLst>
          </p:cNvPr>
          <p:cNvSpPr txBox="1"/>
          <p:nvPr/>
        </p:nvSpPr>
        <p:spPr>
          <a:xfrm>
            <a:off x="536824" y="3546956"/>
            <a:ext cx="912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ABOUT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3F667-E98C-D6FA-DF92-6969EDDDD3E4}"/>
              </a:ext>
            </a:extLst>
          </p:cNvPr>
          <p:cNvSpPr txBox="1"/>
          <p:nvPr/>
        </p:nvSpPr>
        <p:spPr>
          <a:xfrm>
            <a:off x="1976027" y="3546956"/>
            <a:ext cx="912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SOJU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CCCEBA-6067-2B55-71CF-218EF7065E6B}"/>
              </a:ext>
            </a:extLst>
          </p:cNvPr>
          <p:cNvSpPr txBox="1"/>
          <p:nvPr/>
        </p:nvSpPr>
        <p:spPr>
          <a:xfrm>
            <a:off x="3040776" y="3546957"/>
            <a:ext cx="15802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MAKGEOLLI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09526-F124-FE9E-D733-BF75DF5A67C8}"/>
              </a:ext>
            </a:extLst>
          </p:cNvPr>
          <p:cNvSpPr txBox="1"/>
          <p:nvPr/>
        </p:nvSpPr>
        <p:spPr>
          <a:xfrm>
            <a:off x="4422407" y="3566002"/>
            <a:ext cx="158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BEER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B5E286-CB85-8D91-1B8D-F7771F158A26}"/>
              </a:ext>
            </a:extLst>
          </p:cNvPr>
          <p:cNvSpPr txBox="1"/>
          <p:nvPr/>
        </p:nvSpPr>
        <p:spPr>
          <a:xfrm>
            <a:off x="5720500" y="3576529"/>
            <a:ext cx="158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1FD9BBD-516F-B687-F068-F34BAB8F262F}"/>
              </a:ext>
            </a:extLst>
          </p:cNvPr>
          <p:cNvSpPr txBox="1"/>
          <p:nvPr/>
        </p:nvSpPr>
        <p:spPr>
          <a:xfrm>
            <a:off x="2216696" y="6097740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0E045BE-7476-092C-8A56-64EF6F0690DB}"/>
              </a:ext>
            </a:extLst>
          </p:cNvPr>
          <p:cNvSpPr/>
          <p:nvPr/>
        </p:nvSpPr>
        <p:spPr bwMode="auto">
          <a:xfrm>
            <a:off x="2465285" y="6110855"/>
            <a:ext cx="1097487" cy="2918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1100" dirty="0"/>
              <a:t>쇼핑 계속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하기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CC15C53-FEF9-6371-24B6-3CA5F41E976F}"/>
              </a:ext>
            </a:extLst>
          </p:cNvPr>
          <p:cNvSpPr/>
          <p:nvPr/>
        </p:nvSpPr>
        <p:spPr bwMode="auto">
          <a:xfrm>
            <a:off x="3600472" y="6120215"/>
            <a:ext cx="1640560" cy="2918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1100" dirty="0"/>
              <a:t>장바구니로 돌아가기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95324B-F809-CBD7-D7E4-A01C5C242A98}"/>
              </a:ext>
            </a:extLst>
          </p:cNvPr>
          <p:cNvSpPr txBox="1"/>
          <p:nvPr/>
        </p:nvSpPr>
        <p:spPr>
          <a:xfrm>
            <a:off x="5163525" y="6110855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3EE9ED-DE0B-FFAD-98A9-0A9443D6E3A5}"/>
              </a:ext>
            </a:extLst>
          </p:cNvPr>
          <p:cNvSpPr txBox="1"/>
          <p:nvPr/>
        </p:nvSpPr>
        <p:spPr>
          <a:xfrm>
            <a:off x="5747514" y="4122545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962D380-2A97-E63A-F737-1DA1ACD8F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363" y="4083542"/>
            <a:ext cx="4460733" cy="109535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FFC7CF9-B4EA-B7D3-5E32-703D0A3F7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57" y="5170339"/>
            <a:ext cx="6537176" cy="8323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36CB83C-2FE5-767B-4667-F21F3D24C3FA}"/>
              </a:ext>
            </a:extLst>
          </p:cNvPr>
          <p:cNvSpPr txBox="1"/>
          <p:nvPr/>
        </p:nvSpPr>
        <p:spPr>
          <a:xfrm>
            <a:off x="4845790" y="191618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장바구니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77044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2</a:t>
            </a:fld>
            <a:r>
              <a:rPr lang="en-US" altLang="ko-KR"/>
              <a:t> -</a:t>
            </a:r>
            <a:endParaRPr lang="ko-KR" altLang="ko-KR" dirty="0"/>
          </a:p>
        </p:txBody>
      </p:sp>
      <p:graphicFrame>
        <p:nvGraphicFramePr>
          <p:cNvPr id="3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452622"/>
              </p:ext>
            </p:extLst>
          </p:nvPr>
        </p:nvGraphicFramePr>
        <p:xfrm>
          <a:off x="560511" y="1052738"/>
          <a:ext cx="8928992" cy="5429409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sp>
        <p:nvSpPr>
          <p:cNvPr id="5" name="직사각형 6"/>
          <p:cNvSpPr/>
          <p:nvPr/>
        </p:nvSpPr>
        <p:spPr>
          <a:xfrm>
            <a:off x="425987" y="703729"/>
            <a:ext cx="1386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ko-KR" b="1" dirty="0">
                <a:latin typeface="맑은 고딕" pitchFamily="50" charset="-127"/>
                <a:ea typeface="맑은 고딕" pitchFamily="50" charset="-127"/>
              </a:rPr>
              <a:t>화면입출력정보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2pPr>
            <a:lvl3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3pPr>
            <a:lvl4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4pPr>
            <a:lvl5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11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33024634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29</a:t>
            </a:fld>
            <a:r>
              <a:rPr lang="en-US" altLang="ko-KR"/>
              <a:t> -</a:t>
            </a:r>
            <a:endParaRPr lang="ko-KR" altLang="ko-KR" dirty="0"/>
          </a:p>
        </p:txBody>
      </p:sp>
      <p:graphicFrame>
        <p:nvGraphicFramePr>
          <p:cNvPr id="3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0513"/>
              </p:ext>
            </p:extLst>
          </p:nvPr>
        </p:nvGraphicFramePr>
        <p:xfrm>
          <a:off x="560511" y="1052738"/>
          <a:ext cx="8928992" cy="5429409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sp>
        <p:nvSpPr>
          <p:cNvPr id="5" name="직사각형 6"/>
          <p:cNvSpPr/>
          <p:nvPr/>
        </p:nvSpPr>
        <p:spPr>
          <a:xfrm>
            <a:off x="425987" y="703729"/>
            <a:ext cx="1386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ko-KR" b="1" dirty="0">
                <a:latin typeface="맑은 고딕" pitchFamily="50" charset="-127"/>
                <a:ea typeface="맑은 고딕" pitchFamily="50" charset="-127"/>
              </a:rPr>
              <a:t>화면입출력정보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2pPr>
            <a:lvl3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3pPr>
            <a:lvl4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4pPr>
            <a:lvl5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11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56806179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872880" y="6671742"/>
            <a:ext cx="2063750" cy="21364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3</a:t>
            </a:fld>
            <a:r>
              <a:rPr lang="en-US" altLang="ko-KR" dirty="0"/>
              <a:t> -</a:t>
            </a:r>
            <a:endParaRPr lang="ko-KR" altLang="ko-KR" dirty="0"/>
          </a:p>
        </p:txBody>
      </p:sp>
      <p:sp>
        <p:nvSpPr>
          <p:cNvPr id="3" name="Rectangle 94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graphicFrame>
        <p:nvGraphicFramePr>
          <p:cNvPr id="5" name="Group 3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697772"/>
              </p:ext>
            </p:extLst>
          </p:nvPr>
        </p:nvGraphicFramePr>
        <p:xfrm>
          <a:off x="315913" y="747145"/>
          <a:ext cx="9272587" cy="5924596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5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7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회원가입 화면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돋움"/>
                        <a:ea typeface="+mn-ea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회원가입 화면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돋움"/>
                        <a:ea typeface="+mn-ea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U_SI_02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회원가입 화면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돋움"/>
                        <a:ea typeface="+mn-ea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7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화면개요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내용을 입력하고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누르면 회원가입을 할 수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811">
                <a:tc rowSpan="2"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1132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266700" marR="0" lvl="0" indent="-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ID, PW, NAME, ADDRESS, EMAIL, TEL, BIRTH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내용을 입력한다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66700" marR="0" lvl="0" indent="-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“ID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중복체크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누르면 중복된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인지 사용가능한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인지 해당 </a:t>
                      </a: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알림창이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뜬다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66700" marR="0" lvl="0" indent="-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누르면 회원가입이 완료된다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.2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altLang="ko-KR" sz="1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1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영화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정보 등록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7A91A1-0E92-02C1-500D-051894D646AF}"/>
              </a:ext>
            </a:extLst>
          </p:cNvPr>
          <p:cNvSpPr txBox="1"/>
          <p:nvPr/>
        </p:nvSpPr>
        <p:spPr>
          <a:xfrm>
            <a:off x="2720752" y="2143889"/>
            <a:ext cx="18053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/>
              <a:t>회원 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9DA267-A790-D8C9-FB18-6FEACD1A5699}"/>
              </a:ext>
            </a:extLst>
          </p:cNvPr>
          <p:cNvSpPr/>
          <p:nvPr/>
        </p:nvSpPr>
        <p:spPr bwMode="auto">
          <a:xfrm>
            <a:off x="2475327" y="2924944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CCE733-775B-7E2D-87BB-EB96AAE33CD9}"/>
              </a:ext>
            </a:extLst>
          </p:cNvPr>
          <p:cNvSpPr/>
          <p:nvPr/>
        </p:nvSpPr>
        <p:spPr bwMode="auto">
          <a:xfrm>
            <a:off x="2475327" y="3445768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1B8368-E86F-1259-3EE2-79DC9D30FA1C}"/>
              </a:ext>
            </a:extLst>
          </p:cNvPr>
          <p:cNvSpPr/>
          <p:nvPr/>
        </p:nvSpPr>
        <p:spPr bwMode="auto">
          <a:xfrm>
            <a:off x="2475327" y="3757176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68CEF5-E0A3-7F12-2601-C06FEBD3DBCD}"/>
              </a:ext>
            </a:extLst>
          </p:cNvPr>
          <p:cNvSpPr/>
          <p:nvPr/>
        </p:nvSpPr>
        <p:spPr bwMode="auto">
          <a:xfrm>
            <a:off x="2475327" y="4068584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43981DD-D4A6-7973-D1CD-D42507DD56FF}"/>
              </a:ext>
            </a:extLst>
          </p:cNvPr>
          <p:cNvSpPr/>
          <p:nvPr/>
        </p:nvSpPr>
        <p:spPr bwMode="auto">
          <a:xfrm>
            <a:off x="2474533" y="4405528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E95D67-FCCD-1866-34DF-1A8B29277B13}"/>
              </a:ext>
            </a:extLst>
          </p:cNvPr>
          <p:cNvSpPr/>
          <p:nvPr/>
        </p:nvSpPr>
        <p:spPr bwMode="auto">
          <a:xfrm>
            <a:off x="2475327" y="4767674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FA00A69-F9AA-90B9-D71A-952BDB564CC2}"/>
              </a:ext>
            </a:extLst>
          </p:cNvPr>
          <p:cNvSpPr/>
          <p:nvPr/>
        </p:nvSpPr>
        <p:spPr bwMode="auto">
          <a:xfrm>
            <a:off x="2475327" y="5092533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02EB312-31B6-2A3F-1B20-F509272D4680}"/>
              </a:ext>
            </a:extLst>
          </p:cNvPr>
          <p:cNvSpPr/>
          <p:nvPr/>
        </p:nvSpPr>
        <p:spPr bwMode="auto">
          <a:xfrm>
            <a:off x="2478279" y="5436908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6BB7138-A414-1F49-A9E0-B241948664AF}"/>
              </a:ext>
            </a:extLst>
          </p:cNvPr>
          <p:cNvSpPr/>
          <p:nvPr/>
        </p:nvSpPr>
        <p:spPr bwMode="auto">
          <a:xfrm>
            <a:off x="2475327" y="3184896"/>
            <a:ext cx="605465" cy="183129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C944B8-0482-ED38-8759-D2F6C6AA4CCF}"/>
              </a:ext>
            </a:extLst>
          </p:cNvPr>
          <p:cNvSpPr txBox="1"/>
          <p:nvPr/>
        </p:nvSpPr>
        <p:spPr>
          <a:xfrm>
            <a:off x="2414818" y="3175907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ID </a:t>
            </a:r>
            <a:r>
              <a:rPr lang="ko-KR" altLang="en-US" sz="800" dirty="0"/>
              <a:t>중복체크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0D9461-5B42-2E4E-4298-F2CC6ECC6C57}"/>
              </a:ext>
            </a:extLst>
          </p:cNvPr>
          <p:cNvSpPr txBox="1"/>
          <p:nvPr/>
        </p:nvSpPr>
        <p:spPr>
          <a:xfrm>
            <a:off x="2072680" y="2919552"/>
            <a:ext cx="3129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E2ED75-45E9-8C7A-1707-9B083751ED22}"/>
              </a:ext>
            </a:extLst>
          </p:cNvPr>
          <p:cNvSpPr txBox="1"/>
          <p:nvPr/>
        </p:nvSpPr>
        <p:spPr>
          <a:xfrm>
            <a:off x="1627423" y="3440615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Password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603DB2-8F41-0E93-E53A-B50B99323F90}"/>
              </a:ext>
            </a:extLst>
          </p:cNvPr>
          <p:cNvSpPr txBox="1"/>
          <p:nvPr/>
        </p:nvSpPr>
        <p:spPr>
          <a:xfrm>
            <a:off x="1101857" y="3775534"/>
            <a:ext cx="1314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Confirm Password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34A41A-30A4-77A5-9A7C-639EB0FED97B}"/>
              </a:ext>
            </a:extLst>
          </p:cNvPr>
          <p:cNvSpPr txBox="1"/>
          <p:nvPr/>
        </p:nvSpPr>
        <p:spPr>
          <a:xfrm>
            <a:off x="1736119" y="4399570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Address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C66346-3005-F87A-3210-BE10B134B3F7}"/>
              </a:ext>
            </a:extLst>
          </p:cNvPr>
          <p:cNvSpPr txBox="1"/>
          <p:nvPr/>
        </p:nvSpPr>
        <p:spPr>
          <a:xfrm>
            <a:off x="1882300" y="4742811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Email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69D219-DEBC-3424-9235-8C4AC0B02286}"/>
              </a:ext>
            </a:extLst>
          </p:cNvPr>
          <p:cNvSpPr txBox="1"/>
          <p:nvPr/>
        </p:nvSpPr>
        <p:spPr>
          <a:xfrm>
            <a:off x="1885417" y="5394853"/>
            <a:ext cx="484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Birth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C15772-A174-0C1D-0028-5BCCFDA5D686}"/>
              </a:ext>
            </a:extLst>
          </p:cNvPr>
          <p:cNvSpPr txBox="1"/>
          <p:nvPr/>
        </p:nvSpPr>
        <p:spPr>
          <a:xfrm>
            <a:off x="1991458" y="508999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Tel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8345C8-2111-DAC7-DDE8-A26DB8163795}"/>
              </a:ext>
            </a:extLst>
          </p:cNvPr>
          <p:cNvSpPr txBox="1"/>
          <p:nvPr/>
        </p:nvSpPr>
        <p:spPr>
          <a:xfrm>
            <a:off x="1882300" y="4057606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Name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61462B6-19FF-CDA2-5BF3-6619FE8D4FEA}"/>
              </a:ext>
            </a:extLst>
          </p:cNvPr>
          <p:cNvSpPr/>
          <p:nvPr/>
        </p:nvSpPr>
        <p:spPr bwMode="auto">
          <a:xfrm>
            <a:off x="2491173" y="5811805"/>
            <a:ext cx="714934" cy="2748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1000" b="1" dirty="0"/>
              <a:t>회원가입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616244F-F93B-6A0F-0F53-6F0055604E9A}"/>
              </a:ext>
            </a:extLst>
          </p:cNvPr>
          <p:cNvSpPr/>
          <p:nvPr/>
        </p:nvSpPr>
        <p:spPr bwMode="auto">
          <a:xfrm>
            <a:off x="4662771" y="2572312"/>
            <a:ext cx="2155138" cy="58695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Localhost:8080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사용가능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lang="en-US" altLang="ko-KR" sz="800" b="1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CC539F1-E3B3-126D-BBBE-1AB334A463C1}"/>
              </a:ext>
            </a:extLst>
          </p:cNvPr>
          <p:cNvSpPr/>
          <p:nvPr/>
        </p:nvSpPr>
        <p:spPr bwMode="auto">
          <a:xfrm>
            <a:off x="6333563" y="2875436"/>
            <a:ext cx="424749" cy="240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A21A950-12C9-97E1-41F3-DDE858894431}"/>
              </a:ext>
            </a:extLst>
          </p:cNvPr>
          <p:cNvSpPr/>
          <p:nvPr/>
        </p:nvSpPr>
        <p:spPr bwMode="auto">
          <a:xfrm>
            <a:off x="4603174" y="5318767"/>
            <a:ext cx="2155138" cy="58695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Localhost:8080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회원가입이 완료되었습니다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lang="en-US" altLang="ko-KR" sz="800" b="1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09CEC80A-ECBC-EF2B-EC8D-1367FDEA3B37}"/>
              </a:ext>
            </a:extLst>
          </p:cNvPr>
          <p:cNvSpPr/>
          <p:nvPr/>
        </p:nvSpPr>
        <p:spPr bwMode="auto">
          <a:xfrm>
            <a:off x="6273588" y="5605605"/>
            <a:ext cx="424749" cy="240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4AB3C62-81FE-B63D-B9AF-8A22C09EF1A9}"/>
              </a:ext>
            </a:extLst>
          </p:cNvPr>
          <p:cNvCxnSpPr>
            <a:cxnSpLocks/>
          </p:cNvCxnSpPr>
          <p:nvPr/>
        </p:nvCxnSpPr>
        <p:spPr bwMode="auto">
          <a:xfrm flipV="1">
            <a:off x="3296816" y="3068960"/>
            <a:ext cx="1276215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0D13D4E-23AA-E4EE-8A5E-1B465ED5F2E7}"/>
              </a:ext>
            </a:extLst>
          </p:cNvPr>
          <p:cNvCxnSpPr>
            <a:cxnSpLocks/>
          </p:cNvCxnSpPr>
          <p:nvPr/>
        </p:nvCxnSpPr>
        <p:spPr bwMode="auto">
          <a:xfrm flipV="1">
            <a:off x="3249839" y="5709949"/>
            <a:ext cx="1276215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2E0D733-C2B5-7867-C791-925277FDD8BC}"/>
              </a:ext>
            </a:extLst>
          </p:cNvPr>
          <p:cNvSpPr txBox="1"/>
          <p:nvPr/>
        </p:nvSpPr>
        <p:spPr>
          <a:xfrm>
            <a:off x="2168050" y="2691759"/>
            <a:ext cx="33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A5C9DC-8E4A-7E86-1FA4-AAAE482BDD9C}"/>
              </a:ext>
            </a:extLst>
          </p:cNvPr>
          <p:cNvSpPr txBox="1"/>
          <p:nvPr/>
        </p:nvSpPr>
        <p:spPr>
          <a:xfrm>
            <a:off x="3023903" y="3103270"/>
            <a:ext cx="33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E40C04-2291-07E4-A0D8-9EC8D7A24610}"/>
              </a:ext>
            </a:extLst>
          </p:cNvPr>
          <p:cNvSpPr txBox="1"/>
          <p:nvPr/>
        </p:nvSpPr>
        <p:spPr>
          <a:xfrm>
            <a:off x="3144870" y="5656103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EA61BB8-04C5-C029-F35D-820D6D292F89}"/>
              </a:ext>
            </a:extLst>
          </p:cNvPr>
          <p:cNvSpPr/>
          <p:nvPr/>
        </p:nvSpPr>
        <p:spPr bwMode="auto">
          <a:xfrm>
            <a:off x="4662771" y="3207655"/>
            <a:ext cx="2155138" cy="58695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Localhost:8080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중복된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lang="en-US" altLang="ko-KR" sz="800" b="1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672A25A-0B3F-66E7-F9A3-55139189D6A6}"/>
              </a:ext>
            </a:extLst>
          </p:cNvPr>
          <p:cNvSpPr/>
          <p:nvPr/>
        </p:nvSpPr>
        <p:spPr bwMode="auto">
          <a:xfrm>
            <a:off x="6335475" y="3495841"/>
            <a:ext cx="424749" cy="240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1C975A-9EB7-0785-4FD7-41AC7639CD3B}"/>
              </a:ext>
            </a:extLst>
          </p:cNvPr>
          <p:cNvSpPr txBox="1"/>
          <p:nvPr/>
        </p:nvSpPr>
        <p:spPr>
          <a:xfrm>
            <a:off x="2447430" y="291802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a123</a:t>
            </a:r>
            <a:endParaRPr lang="ko-KR" alt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A9CC55-E116-AFB3-624E-D3EF608C34AF}"/>
              </a:ext>
            </a:extLst>
          </p:cNvPr>
          <p:cNvSpPr txBox="1"/>
          <p:nvPr/>
        </p:nvSpPr>
        <p:spPr>
          <a:xfrm>
            <a:off x="2406803" y="3425321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123123</a:t>
            </a:r>
            <a:endParaRPr lang="ko-KR" alt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8A016D-42DB-B5A9-783E-057354D25F60}"/>
              </a:ext>
            </a:extLst>
          </p:cNvPr>
          <p:cNvSpPr txBox="1"/>
          <p:nvPr/>
        </p:nvSpPr>
        <p:spPr>
          <a:xfrm>
            <a:off x="2406803" y="3755800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123123</a:t>
            </a:r>
            <a:endParaRPr lang="ko-KR" altLang="en-US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C4A535-E125-78FE-C7A1-005A4A9F11A4}"/>
              </a:ext>
            </a:extLst>
          </p:cNvPr>
          <p:cNvSpPr txBox="1"/>
          <p:nvPr/>
        </p:nvSpPr>
        <p:spPr>
          <a:xfrm>
            <a:off x="2477238" y="4065792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kim</a:t>
            </a:r>
            <a:endParaRPr lang="ko-KR" alt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CB06C0-5833-D2CA-A431-864B9FA940F5}"/>
              </a:ext>
            </a:extLst>
          </p:cNvPr>
          <p:cNvSpPr txBox="1"/>
          <p:nvPr/>
        </p:nvSpPr>
        <p:spPr>
          <a:xfrm>
            <a:off x="2454676" y="4767674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kkk@naver.com 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AD73DF-285A-1475-281C-CED6759F8124}"/>
              </a:ext>
            </a:extLst>
          </p:cNvPr>
          <p:cNvSpPr txBox="1"/>
          <p:nvPr/>
        </p:nvSpPr>
        <p:spPr>
          <a:xfrm>
            <a:off x="2454676" y="4420848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 양천구 목동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0A917E-DFAE-8947-1EF5-1A62CC1AFCD1}"/>
              </a:ext>
            </a:extLst>
          </p:cNvPr>
          <p:cNvSpPr txBox="1"/>
          <p:nvPr/>
        </p:nvSpPr>
        <p:spPr>
          <a:xfrm>
            <a:off x="2445084" y="5100526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1111-1111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1D562A-C6CD-FD45-F6AE-BA597AA8E903}"/>
              </a:ext>
            </a:extLst>
          </p:cNvPr>
          <p:cNvSpPr txBox="1"/>
          <p:nvPr/>
        </p:nvSpPr>
        <p:spPr>
          <a:xfrm>
            <a:off x="2447430" y="5430136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2000-07-06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6733326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4</a:t>
            </a:fld>
            <a:r>
              <a:rPr lang="en-US" altLang="ko-KR"/>
              <a:t> -</a:t>
            </a:r>
            <a:endParaRPr lang="ko-KR" altLang="ko-KR" dirty="0"/>
          </a:p>
        </p:txBody>
      </p:sp>
      <p:graphicFrame>
        <p:nvGraphicFramePr>
          <p:cNvPr id="3" name="표 4"/>
          <p:cNvGraphicFramePr>
            <a:graphicFrameLocks noGrp="1"/>
          </p:cNvGraphicFramePr>
          <p:nvPr/>
        </p:nvGraphicFramePr>
        <p:xfrm>
          <a:off x="560511" y="1052738"/>
          <a:ext cx="8928992" cy="5429409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sp>
        <p:nvSpPr>
          <p:cNvPr id="5" name="직사각형 6"/>
          <p:cNvSpPr/>
          <p:nvPr/>
        </p:nvSpPr>
        <p:spPr>
          <a:xfrm>
            <a:off x="425987" y="703729"/>
            <a:ext cx="1386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ko-KR" b="1" dirty="0">
                <a:latin typeface="맑은 고딕" pitchFamily="50" charset="-127"/>
                <a:ea typeface="맑은 고딕" pitchFamily="50" charset="-127"/>
              </a:rPr>
              <a:t>화면입출력정보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2pPr>
            <a:lvl3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3pPr>
            <a:lvl4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4pPr>
            <a:lvl5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11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93965236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872880" y="6671742"/>
            <a:ext cx="2063750" cy="21364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5</a:t>
            </a:fld>
            <a:r>
              <a:rPr lang="en-US" altLang="ko-KR" dirty="0"/>
              <a:t> -</a:t>
            </a:r>
            <a:endParaRPr lang="ko-KR" altLang="ko-KR" dirty="0"/>
          </a:p>
        </p:txBody>
      </p:sp>
      <p:sp>
        <p:nvSpPr>
          <p:cNvPr id="3" name="Rectangle 94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graphicFrame>
        <p:nvGraphicFramePr>
          <p:cNvPr id="5" name="Group 3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04117"/>
              </p:ext>
            </p:extLst>
          </p:nvPr>
        </p:nvGraphicFramePr>
        <p:xfrm>
          <a:off x="315913" y="747145"/>
          <a:ext cx="9272587" cy="5924596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5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7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회원 정보 화면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돋움"/>
                        <a:ea typeface="+mn-ea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회원 정보 상세보기 화면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돋움"/>
                        <a:ea typeface="+mn-ea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U_SI_02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회원 정보 상세보기 화면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돋움"/>
                        <a:ea typeface="+mn-ea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7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화면개요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회원정보를 상세하게 볼 수 있는 화면이다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811">
                <a:tc rowSpan="2"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1132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266700" marR="0" lvl="0" indent="-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정보 수정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누르면 수정화면으로 이동한다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66700" marR="0" lvl="0" indent="-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메인으로 돌아가기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누르면 메인 화면으로 이동한다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66700" marR="0" lvl="0" indent="-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탈퇴하기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누르면 </a:t>
                      </a: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알림창이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뜨면서 탈퇴할 수 있다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.2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altLang="ko-KR" sz="1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1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영화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정보 등록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7A91A1-0E92-02C1-500D-051894D646AF}"/>
              </a:ext>
            </a:extLst>
          </p:cNvPr>
          <p:cNvSpPr txBox="1"/>
          <p:nvPr/>
        </p:nvSpPr>
        <p:spPr>
          <a:xfrm>
            <a:off x="2720755" y="2143889"/>
            <a:ext cx="18053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/>
              <a:t>회원 정보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9DA267-A790-D8C9-FB18-6FEACD1A5699}"/>
              </a:ext>
            </a:extLst>
          </p:cNvPr>
          <p:cNvSpPr/>
          <p:nvPr/>
        </p:nvSpPr>
        <p:spPr bwMode="auto">
          <a:xfrm>
            <a:off x="2475327" y="2924944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68CEF5-E0A3-7F12-2601-C06FEBD3DBCD}"/>
              </a:ext>
            </a:extLst>
          </p:cNvPr>
          <p:cNvSpPr/>
          <p:nvPr/>
        </p:nvSpPr>
        <p:spPr bwMode="auto">
          <a:xfrm>
            <a:off x="2478279" y="3294027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43981DD-D4A6-7973-D1CD-D42507DD56FF}"/>
              </a:ext>
            </a:extLst>
          </p:cNvPr>
          <p:cNvSpPr/>
          <p:nvPr/>
        </p:nvSpPr>
        <p:spPr bwMode="auto">
          <a:xfrm>
            <a:off x="2483660" y="3682403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E95D67-FCCD-1866-34DF-1A8B29277B13}"/>
              </a:ext>
            </a:extLst>
          </p:cNvPr>
          <p:cNvSpPr/>
          <p:nvPr/>
        </p:nvSpPr>
        <p:spPr bwMode="auto">
          <a:xfrm>
            <a:off x="2484454" y="4044549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FA00A69-F9AA-90B9-D71A-952BDB564CC2}"/>
              </a:ext>
            </a:extLst>
          </p:cNvPr>
          <p:cNvSpPr/>
          <p:nvPr/>
        </p:nvSpPr>
        <p:spPr bwMode="auto">
          <a:xfrm>
            <a:off x="2475327" y="4420325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02EB312-31B6-2A3F-1B20-F509272D4680}"/>
              </a:ext>
            </a:extLst>
          </p:cNvPr>
          <p:cNvSpPr/>
          <p:nvPr/>
        </p:nvSpPr>
        <p:spPr bwMode="auto">
          <a:xfrm>
            <a:off x="2478279" y="4764700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0D9461-5B42-2E4E-4298-F2CC6ECC6C57}"/>
              </a:ext>
            </a:extLst>
          </p:cNvPr>
          <p:cNvSpPr txBox="1"/>
          <p:nvPr/>
        </p:nvSpPr>
        <p:spPr>
          <a:xfrm>
            <a:off x="2072680" y="2919552"/>
            <a:ext cx="3129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ID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34A41A-30A4-77A5-9A7C-639EB0FED97B}"/>
              </a:ext>
            </a:extLst>
          </p:cNvPr>
          <p:cNvSpPr txBox="1"/>
          <p:nvPr/>
        </p:nvSpPr>
        <p:spPr>
          <a:xfrm>
            <a:off x="1741406" y="3670206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Address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C66346-3005-F87A-3210-BE10B134B3F7}"/>
              </a:ext>
            </a:extLst>
          </p:cNvPr>
          <p:cNvSpPr txBox="1"/>
          <p:nvPr/>
        </p:nvSpPr>
        <p:spPr>
          <a:xfrm>
            <a:off x="1875658" y="4069595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Email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69D219-DEBC-3424-9235-8C4AC0B02286}"/>
              </a:ext>
            </a:extLst>
          </p:cNvPr>
          <p:cNvSpPr txBox="1"/>
          <p:nvPr/>
        </p:nvSpPr>
        <p:spPr>
          <a:xfrm>
            <a:off x="1878775" y="4721637"/>
            <a:ext cx="484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Birth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C15772-A174-0C1D-0028-5BCCFDA5D686}"/>
              </a:ext>
            </a:extLst>
          </p:cNvPr>
          <p:cNvSpPr txBox="1"/>
          <p:nvPr/>
        </p:nvSpPr>
        <p:spPr>
          <a:xfrm>
            <a:off x="1984816" y="4416774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Tel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8345C8-2111-DAC7-DDE8-A26DB8163795}"/>
              </a:ext>
            </a:extLst>
          </p:cNvPr>
          <p:cNvSpPr txBox="1"/>
          <p:nvPr/>
        </p:nvSpPr>
        <p:spPr>
          <a:xfrm>
            <a:off x="1875658" y="3277222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0D733-C2B5-7867-C791-925277FDD8BC}"/>
              </a:ext>
            </a:extLst>
          </p:cNvPr>
          <p:cNvSpPr txBox="1"/>
          <p:nvPr/>
        </p:nvSpPr>
        <p:spPr>
          <a:xfrm>
            <a:off x="2170931" y="5023996"/>
            <a:ext cx="33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A5C9DC-8E4A-7E86-1FA4-AAAE482BDD9C}"/>
              </a:ext>
            </a:extLst>
          </p:cNvPr>
          <p:cNvSpPr txBox="1"/>
          <p:nvPr/>
        </p:nvSpPr>
        <p:spPr>
          <a:xfrm>
            <a:off x="3284851" y="5024209"/>
            <a:ext cx="33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1C975A-9EB7-0785-4FD7-41AC7639CD3B}"/>
              </a:ext>
            </a:extLst>
          </p:cNvPr>
          <p:cNvSpPr txBox="1"/>
          <p:nvPr/>
        </p:nvSpPr>
        <p:spPr>
          <a:xfrm>
            <a:off x="2447430" y="291802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a123</a:t>
            </a:r>
            <a:endParaRPr lang="ko-KR" altLang="en-US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C4A535-E125-78FE-C7A1-005A4A9F11A4}"/>
              </a:ext>
            </a:extLst>
          </p:cNvPr>
          <p:cNvSpPr txBox="1"/>
          <p:nvPr/>
        </p:nvSpPr>
        <p:spPr>
          <a:xfrm>
            <a:off x="2463598" y="3284495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kim</a:t>
            </a:r>
            <a:endParaRPr lang="ko-KR" alt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CB06C0-5833-D2CA-A431-864B9FA940F5}"/>
              </a:ext>
            </a:extLst>
          </p:cNvPr>
          <p:cNvSpPr txBox="1"/>
          <p:nvPr/>
        </p:nvSpPr>
        <p:spPr>
          <a:xfrm>
            <a:off x="2463803" y="4044549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kkk@naver.com 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AD73DF-285A-1475-281C-CED6759F8124}"/>
              </a:ext>
            </a:extLst>
          </p:cNvPr>
          <p:cNvSpPr txBox="1"/>
          <p:nvPr/>
        </p:nvSpPr>
        <p:spPr>
          <a:xfrm>
            <a:off x="2463803" y="3697723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 양천구 목동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0A917E-DFAE-8947-1EF5-1A62CC1AFCD1}"/>
              </a:ext>
            </a:extLst>
          </p:cNvPr>
          <p:cNvSpPr txBox="1"/>
          <p:nvPr/>
        </p:nvSpPr>
        <p:spPr>
          <a:xfrm>
            <a:off x="2445084" y="4428318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1111-1111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1D562A-C6CD-FD45-F6AE-BA597AA8E903}"/>
              </a:ext>
            </a:extLst>
          </p:cNvPr>
          <p:cNvSpPr txBox="1"/>
          <p:nvPr/>
        </p:nvSpPr>
        <p:spPr>
          <a:xfrm>
            <a:off x="2447430" y="4757928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2000-07-06</a:t>
            </a:r>
            <a:endParaRPr lang="ko-KR" altLang="en-US" sz="100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59FFE00-162D-304E-D265-03E5DA1E8FAE}"/>
              </a:ext>
            </a:extLst>
          </p:cNvPr>
          <p:cNvSpPr/>
          <p:nvPr/>
        </p:nvSpPr>
        <p:spPr bwMode="auto">
          <a:xfrm>
            <a:off x="1833465" y="5264827"/>
            <a:ext cx="1015175" cy="2569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kumimoji="0" lang="ko-KR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회원 정보 수정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4528428A-D41A-F1AE-7823-465E97919E64}"/>
              </a:ext>
            </a:extLst>
          </p:cNvPr>
          <p:cNvSpPr/>
          <p:nvPr/>
        </p:nvSpPr>
        <p:spPr bwMode="auto">
          <a:xfrm>
            <a:off x="2908870" y="5258959"/>
            <a:ext cx="1154782" cy="2569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kumimoji="0" lang="ko-KR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메인으로 돌아가기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050AB92-1764-FEE7-5585-B2DF387DF1D5}"/>
              </a:ext>
            </a:extLst>
          </p:cNvPr>
          <p:cNvSpPr/>
          <p:nvPr/>
        </p:nvSpPr>
        <p:spPr bwMode="auto">
          <a:xfrm>
            <a:off x="4123882" y="5272137"/>
            <a:ext cx="1015175" cy="2578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900" b="1" dirty="0"/>
              <a:t>회원 탈퇴하기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14AA5F-CDE4-030B-BEE1-8BC98919AD61}"/>
              </a:ext>
            </a:extLst>
          </p:cNvPr>
          <p:cNvSpPr txBox="1"/>
          <p:nvPr/>
        </p:nvSpPr>
        <p:spPr>
          <a:xfrm>
            <a:off x="4463036" y="5043218"/>
            <a:ext cx="369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CF016E0-4966-5C95-4D47-5F6208074B53}"/>
              </a:ext>
            </a:extLst>
          </p:cNvPr>
          <p:cNvSpPr/>
          <p:nvPr/>
        </p:nvSpPr>
        <p:spPr bwMode="auto">
          <a:xfrm>
            <a:off x="4585115" y="3364099"/>
            <a:ext cx="2342570" cy="58695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Localhost:8080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정말로 </a:t>
            </a: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탈퇴하시겠습니까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lang="en-US" altLang="ko-KR" sz="800" b="1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CFA85B9-9B18-E9E4-5BAD-A0071ACCA90C}"/>
              </a:ext>
            </a:extLst>
          </p:cNvPr>
          <p:cNvSpPr/>
          <p:nvPr/>
        </p:nvSpPr>
        <p:spPr bwMode="auto">
          <a:xfrm>
            <a:off x="6460491" y="3650113"/>
            <a:ext cx="424749" cy="240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9838A0B7-5DC1-B867-EC49-0485F6A63E4C}"/>
              </a:ext>
            </a:extLst>
          </p:cNvPr>
          <p:cNvSpPr/>
          <p:nvPr/>
        </p:nvSpPr>
        <p:spPr bwMode="auto">
          <a:xfrm>
            <a:off x="5984972" y="3650113"/>
            <a:ext cx="424749" cy="2407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kumimoji="0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3D3192B-261D-1354-99D8-60F5BB655670}"/>
              </a:ext>
            </a:extLst>
          </p:cNvPr>
          <p:cNvSpPr/>
          <p:nvPr/>
        </p:nvSpPr>
        <p:spPr bwMode="auto">
          <a:xfrm>
            <a:off x="4585115" y="4026778"/>
            <a:ext cx="2342570" cy="58695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Localhost:8080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탈퇴가 완료되었습니다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lang="en-US" altLang="ko-KR" sz="800" b="1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CF7FDA51-7C7B-6BC8-4DBC-D33B45333ADF}"/>
              </a:ext>
            </a:extLst>
          </p:cNvPr>
          <p:cNvSpPr/>
          <p:nvPr/>
        </p:nvSpPr>
        <p:spPr bwMode="auto">
          <a:xfrm>
            <a:off x="6460491" y="4287561"/>
            <a:ext cx="424749" cy="240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0C09FD4-77EF-6821-BFA6-441A9CB46539}"/>
              </a:ext>
            </a:extLst>
          </p:cNvPr>
          <p:cNvCxnSpPr/>
          <p:nvPr/>
        </p:nvCxnSpPr>
        <p:spPr bwMode="auto">
          <a:xfrm flipV="1">
            <a:off x="4783004" y="4689457"/>
            <a:ext cx="696317" cy="4942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7661195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6</a:t>
            </a:fld>
            <a:r>
              <a:rPr lang="en-US" altLang="ko-KR"/>
              <a:t> -</a:t>
            </a:r>
            <a:endParaRPr lang="ko-KR" altLang="ko-KR" dirty="0"/>
          </a:p>
        </p:txBody>
      </p:sp>
      <p:graphicFrame>
        <p:nvGraphicFramePr>
          <p:cNvPr id="3" name="표 4"/>
          <p:cNvGraphicFramePr>
            <a:graphicFrameLocks noGrp="1"/>
          </p:cNvGraphicFramePr>
          <p:nvPr/>
        </p:nvGraphicFramePr>
        <p:xfrm>
          <a:off x="560511" y="1052738"/>
          <a:ext cx="8928992" cy="5429409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sp>
        <p:nvSpPr>
          <p:cNvPr id="5" name="직사각형 6"/>
          <p:cNvSpPr/>
          <p:nvPr/>
        </p:nvSpPr>
        <p:spPr>
          <a:xfrm>
            <a:off x="425987" y="703729"/>
            <a:ext cx="1386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ko-KR" b="1" dirty="0">
                <a:latin typeface="맑은 고딕" pitchFamily="50" charset="-127"/>
                <a:ea typeface="맑은 고딕" pitchFamily="50" charset="-127"/>
              </a:rPr>
              <a:t>화면입출력정보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2pPr>
            <a:lvl3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3pPr>
            <a:lvl4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4pPr>
            <a:lvl5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11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65880601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872880" y="6671742"/>
            <a:ext cx="2063750" cy="21364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7</a:t>
            </a:fld>
            <a:r>
              <a:rPr lang="en-US" altLang="ko-KR" dirty="0"/>
              <a:t> -</a:t>
            </a:r>
            <a:endParaRPr lang="ko-KR" altLang="ko-KR" dirty="0"/>
          </a:p>
        </p:txBody>
      </p:sp>
      <p:sp>
        <p:nvSpPr>
          <p:cNvPr id="3" name="Rectangle 94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graphicFrame>
        <p:nvGraphicFramePr>
          <p:cNvPr id="5" name="Group 3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334095"/>
              </p:ext>
            </p:extLst>
          </p:nvPr>
        </p:nvGraphicFramePr>
        <p:xfrm>
          <a:off x="301625" y="710588"/>
          <a:ext cx="9272587" cy="5924596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5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7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Level1</a:t>
                      </a: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ㅋ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회원정보 수정 화면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돋움"/>
                        <a:ea typeface="+mn-ea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Level2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회원 정보 수정 화면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돋움"/>
                        <a:ea typeface="+mn-ea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U_SI_02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회원 정보 수정 화면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돋움"/>
                        <a:ea typeface="+mn-ea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7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화면개요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내용을 입력하고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정보 수정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누르면 회원 정보를 수정할 수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811">
                <a:tc rowSpan="2"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1132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266700" marR="0" lvl="0" indent="-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정보 수정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누르면 회원정보가 수정이 된다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66700" marR="0" lvl="0" indent="-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메인으로 돌아가기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누르면 메인 화면으로 이동한다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.2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altLang="ko-KR" sz="1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1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영화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정보 등록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7A91A1-0E92-02C1-500D-051894D646AF}"/>
              </a:ext>
            </a:extLst>
          </p:cNvPr>
          <p:cNvSpPr txBox="1"/>
          <p:nvPr/>
        </p:nvSpPr>
        <p:spPr>
          <a:xfrm>
            <a:off x="2295094" y="2143889"/>
            <a:ext cx="26693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/>
              <a:t>회원 정보 수정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9DA267-A790-D8C9-FB18-6FEACD1A5699}"/>
              </a:ext>
            </a:extLst>
          </p:cNvPr>
          <p:cNvSpPr/>
          <p:nvPr/>
        </p:nvSpPr>
        <p:spPr bwMode="auto">
          <a:xfrm>
            <a:off x="2475327" y="2924944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CCE733-775B-7E2D-87BB-EB96AAE33CD9}"/>
              </a:ext>
            </a:extLst>
          </p:cNvPr>
          <p:cNvSpPr/>
          <p:nvPr/>
        </p:nvSpPr>
        <p:spPr bwMode="auto">
          <a:xfrm>
            <a:off x="2469174" y="3283294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1B8368-E86F-1259-3EE2-79DC9D30FA1C}"/>
              </a:ext>
            </a:extLst>
          </p:cNvPr>
          <p:cNvSpPr/>
          <p:nvPr/>
        </p:nvSpPr>
        <p:spPr bwMode="auto">
          <a:xfrm>
            <a:off x="2469174" y="3594702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68CEF5-E0A3-7F12-2601-C06FEBD3DBCD}"/>
              </a:ext>
            </a:extLst>
          </p:cNvPr>
          <p:cNvSpPr/>
          <p:nvPr/>
        </p:nvSpPr>
        <p:spPr bwMode="auto">
          <a:xfrm>
            <a:off x="2469174" y="3906110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43981DD-D4A6-7973-D1CD-D42507DD56FF}"/>
              </a:ext>
            </a:extLst>
          </p:cNvPr>
          <p:cNvSpPr/>
          <p:nvPr/>
        </p:nvSpPr>
        <p:spPr bwMode="auto">
          <a:xfrm>
            <a:off x="2468380" y="4243054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E95D67-FCCD-1866-34DF-1A8B29277B13}"/>
              </a:ext>
            </a:extLst>
          </p:cNvPr>
          <p:cNvSpPr/>
          <p:nvPr/>
        </p:nvSpPr>
        <p:spPr bwMode="auto">
          <a:xfrm>
            <a:off x="2469174" y="4605200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FA00A69-F9AA-90B9-D71A-952BDB564CC2}"/>
              </a:ext>
            </a:extLst>
          </p:cNvPr>
          <p:cNvSpPr/>
          <p:nvPr/>
        </p:nvSpPr>
        <p:spPr bwMode="auto">
          <a:xfrm>
            <a:off x="2469174" y="4930059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02EB312-31B6-2A3F-1B20-F509272D4680}"/>
              </a:ext>
            </a:extLst>
          </p:cNvPr>
          <p:cNvSpPr/>
          <p:nvPr/>
        </p:nvSpPr>
        <p:spPr bwMode="auto">
          <a:xfrm>
            <a:off x="2472126" y="5274434"/>
            <a:ext cx="2477673" cy="21602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0D9461-5B42-2E4E-4298-F2CC6ECC6C57}"/>
              </a:ext>
            </a:extLst>
          </p:cNvPr>
          <p:cNvSpPr txBox="1"/>
          <p:nvPr/>
        </p:nvSpPr>
        <p:spPr>
          <a:xfrm>
            <a:off x="2072680" y="2919552"/>
            <a:ext cx="3129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E2ED75-45E9-8C7A-1707-9B083751ED22}"/>
              </a:ext>
            </a:extLst>
          </p:cNvPr>
          <p:cNvSpPr txBox="1"/>
          <p:nvPr/>
        </p:nvSpPr>
        <p:spPr>
          <a:xfrm>
            <a:off x="1627423" y="3261516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Password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603DB2-8F41-0E93-E53A-B50B99323F90}"/>
              </a:ext>
            </a:extLst>
          </p:cNvPr>
          <p:cNvSpPr txBox="1"/>
          <p:nvPr/>
        </p:nvSpPr>
        <p:spPr>
          <a:xfrm>
            <a:off x="1101857" y="3596435"/>
            <a:ext cx="1314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Confirm Password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34A41A-30A4-77A5-9A7C-639EB0FED97B}"/>
              </a:ext>
            </a:extLst>
          </p:cNvPr>
          <p:cNvSpPr txBox="1"/>
          <p:nvPr/>
        </p:nvSpPr>
        <p:spPr>
          <a:xfrm>
            <a:off x="1729806" y="4240936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Address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C66346-3005-F87A-3210-BE10B134B3F7}"/>
              </a:ext>
            </a:extLst>
          </p:cNvPr>
          <p:cNvSpPr txBox="1"/>
          <p:nvPr/>
        </p:nvSpPr>
        <p:spPr>
          <a:xfrm>
            <a:off x="1893241" y="460918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Email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69D219-DEBC-3424-9235-8C4AC0B02286}"/>
              </a:ext>
            </a:extLst>
          </p:cNvPr>
          <p:cNvSpPr txBox="1"/>
          <p:nvPr/>
        </p:nvSpPr>
        <p:spPr>
          <a:xfrm>
            <a:off x="1922376" y="5261640"/>
            <a:ext cx="484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Birth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C15772-A174-0C1D-0028-5BCCFDA5D686}"/>
              </a:ext>
            </a:extLst>
          </p:cNvPr>
          <p:cNvSpPr txBox="1"/>
          <p:nvPr/>
        </p:nvSpPr>
        <p:spPr>
          <a:xfrm>
            <a:off x="2016575" y="492340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Tel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8345C8-2111-DAC7-DDE8-A26DB8163795}"/>
              </a:ext>
            </a:extLst>
          </p:cNvPr>
          <p:cNvSpPr txBox="1"/>
          <p:nvPr/>
        </p:nvSpPr>
        <p:spPr>
          <a:xfrm>
            <a:off x="1874285" y="3923770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0D733-C2B5-7867-C791-925277FDD8BC}"/>
              </a:ext>
            </a:extLst>
          </p:cNvPr>
          <p:cNvSpPr txBox="1"/>
          <p:nvPr/>
        </p:nvSpPr>
        <p:spPr>
          <a:xfrm>
            <a:off x="2404317" y="5540261"/>
            <a:ext cx="33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A5C9DC-8E4A-7E86-1FA4-AAAE482BDD9C}"/>
              </a:ext>
            </a:extLst>
          </p:cNvPr>
          <p:cNvSpPr txBox="1"/>
          <p:nvPr/>
        </p:nvSpPr>
        <p:spPr>
          <a:xfrm>
            <a:off x="3437664" y="5527416"/>
            <a:ext cx="33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1C975A-9EB7-0785-4FD7-41AC7639CD3B}"/>
              </a:ext>
            </a:extLst>
          </p:cNvPr>
          <p:cNvSpPr txBox="1"/>
          <p:nvPr/>
        </p:nvSpPr>
        <p:spPr>
          <a:xfrm>
            <a:off x="2447430" y="291802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a123</a:t>
            </a:r>
            <a:endParaRPr lang="ko-KR" alt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A9CC55-E116-AFB3-624E-D3EF608C34AF}"/>
              </a:ext>
            </a:extLst>
          </p:cNvPr>
          <p:cNvSpPr txBox="1"/>
          <p:nvPr/>
        </p:nvSpPr>
        <p:spPr>
          <a:xfrm>
            <a:off x="2416641" y="3292524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123123</a:t>
            </a:r>
            <a:endParaRPr lang="ko-KR" alt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8A016D-42DB-B5A9-783E-057354D25F60}"/>
              </a:ext>
            </a:extLst>
          </p:cNvPr>
          <p:cNvSpPr txBox="1"/>
          <p:nvPr/>
        </p:nvSpPr>
        <p:spPr>
          <a:xfrm>
            <a:off x="2411913" y="3614205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123123</a:t>
            </a:r>
            <a:endParaRPr lang="ko-KR" altLang="en-US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C4A535-E125-78FE-C7A1-005A4A9F11A4}"/>
              </a:ext>
            </a:extLst>
          </p:cNvPr>
          <p:cNvSpPr txBox="1"/>
          <p:nvPr/>
        </p:nvSpPr>
        <p:spPr>
          <a:xfrm>
            <a:off x="2445084" y="3906758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kim</a:t>
            </a:r>
            <a:endParaRPr lang="ko-KR" alt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CB06C0-5833-D2CA-A431-864B9FA940F5}"/>
              </a:ext>
            </a:extLst>
          </p:cNvPr>
          <p:cNvSpPr txBox="1"/>
          <p:nvPr/>
        </p:nvSpPr>
        <p:spPr>
          <a:xfrm>
            <a:off x="2430320" y="4591544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kkk@naver.com 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AD73DF-285A-1475-281C-CED6759F8124}"/>
              </a:ext>
            </a:extLst>
          </p:cNvPr>
          <p:cNvSpPr txBox="1"/>
          <p:nvPr/>
        </p:nvSpPr>
        <p:spPr>
          <a:xfrm>
            <a:off x="2448523" y="4258374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 양천구 목동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0A917E-DFAE-8947-1EF5-1A62CC1AFCD1}"/>
              </a:ext>
            </a:extLst>
          </p:cNvPr>
          <p:cNvSpPr txBox="1"/>
          <p:nvPr/>
        </p:nvSpPr>
        <p:spPr>
          <a:xfrm>
            <a:off x="2425830" y="4936095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1111-1111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1D562A-C6CD-FD45-F6AE-BA597AA8E903}"/>
              </a:ext>
            </a:extLst>
          </p:cNvPr>
          <p:cNvSpPr txBox="1"/>
          <p:nvPr/>
        </p:nvSpPr>
        <p:spPr>
          <a:xfrm>
            <a:off x="2447430" y="5280646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2000-07-06</a:t>
            </a:r>
            <a:endParaRPr lang="ko-KR" altLang="en-US" sz="100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0265883-EB77-10A4-5206-BE067D3C2701}"/>
              </a:ext>
            </a:extLst>
          </p:cNvPr>
          <p:cNvSpPr/>
          <p:nvPr/>
        </p:nvSpPr>
        <p:spPr bwMode="auto">
          <a:xfrm>
            <a:off x="2464547" y="5759475"/>
            <a:ext cx="1015175" cy="2569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kumimoji="0" lang="ko-KR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회원 정보 수정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A5361DB7-5117-7D2D-E3B2-11EEB19C7DAE}"/>
              </a:ext>
            </a:extLst>
          </p:cNvPr>
          <p:cNvSpPr/>
          <p:nvPr/>
        </p:nvSpPr>
        <p:spPr bwMode="auto">
          <a:xfrm>
            <a:off x="3539952" y="5753607"/>
            <a:ext cx="1154782" cy="2569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kumimoji="0" lang="ko-KR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메인으로 돌아가기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48655E1-484E-9E55-DBE8-730B39F6522B}"/>
              </a:ext>
            </a:extLst>
          </p:cNvPr>
          <p:cNvSpPr/>
          <p:nvPr/>
        </p:nvSpPr>
        <p:spPr bwMode="auto">
          <a:xfrm>
            <a:off x="4234820" y="4980955"/>
            <a:ext cx="2230348" cy="58695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Localhost:8080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수정이 완료되었습니다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endParaRPr lang="en-US" altLang="ko-KR" sz="800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D254B21-9C1A-E479-43C7-7BCE205B9AAA}"/>
              </a:ext>
            </a:extLst>
          </p:cNvPr>
          <p:cNvCxnSpPr/>
          <p:nvPr/>
        </p:nvCxnSpPr>
        <p:spPr bwMode="auto">
          <a:xfrm flipV="1">
            <a:off x="2999546" y="5304290"/>
            <a:ext cx="1100991" cy="3616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517376A-3298-A765-E0A1-ED5BC8B8F9AC}"/>
              </a:ext>
            </a:extLst>
          </p:cNvPr>
          <p:cNvSpPr/>
          <p:nvPr/>
        </p:nvSpPr>
        <p:spPr bwMode="auto">
          <a:xfrm>
            <a:off x="6003036" y="5283368"/>
            <a:ext cx="424749" cy="240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766816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C901A90A-51E9-4B3D-970E-5E426F951B65}" type="slidenum">
              <a:rPr lang="en-US" altLang="ko-KR" smtClean="0"/>
              <a:pPr>
                <a:defRPr/>
              </a:pPr>
              <a:t>8</a:t>
            </a:fld>
            <a:r>
              <a:rPr lang="en-US" altLang="ko-KR"/>
              <a:t> -</a:t>
            </a:r>
            <a:endParaRPr lang="ko-KR" altLang="ko-KR" dirty="0"/>
          </a:p>
        </p:txBody>
      </p:sp>
      <p:graphicFrame>
        <p:nvGraphicFramePr>
          <p:cNvPr id="3" name="표 4"/>
          <p:cNvGraphicFramePr>
            <a:graphicFrameLocks noGrp="1"/>
          </p:cNvGraphicFramePr>
          <p:nvPr/>
        </p:nvGraphicFramePr>
        <p:xfrm>
          <a:off x="560511" y="1052738"/>
          <a:ext cx="8928992" cy="5429409"/>
        </p:xfrm>
        <a:graphic>
          <a:graphicData uri="http://schemas.openxmlformats.org/drawingml/2006/table">
            <a:tbl>
              <a:tblPr/>
              <a:tblGrid>
                <a:gridCol w="99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O</a:t>
                      </a:r>
                      <a:endParaRPr lang="ko-KR" sz="11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한글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영문 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필수여부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I/O </a:t>
                      </a:r>
                      <a:r>
                        <a:rPr lang="ko-KR" sz="11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유형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초기값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sp>
        <p:nvSpPr>
          <p:cNvPr id="5" name="직사각형 6"/>
          <p:cNvSpPr/>
          <p:nvPr/>
        </p:nvSpPr>
        <p:spPr>
          <a:xfrm>
            <a:off x="425987" y="703729"/>
            <a:ext cx="1386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ko-KR" b="1" dirty="0">
                <a:latin typeface="맑은 고딕" pitchFamily="50" charset="-127"/>
                <a:ea typeface="맑은 고딕" pitchFamily="50" charset="-127"/>
              </a:rPr>
              <a:t>화면입출력정보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1625" y="1714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2pPr>
            <a:lvl3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3pPr>
            <a:lvl4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4pPr>
            <a:lvl5pPr algn="l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</a:defRPr>
            </a:lvl9pPr>
          </a:lstStyle>
          <a:p>
            <a:r>
              <a:rPr lang="en-US" altLang="ko-KR" sz="1800" dirty="0"/>
              <a:t>1. UI </a:t>
            </a:r>
            <a:r>
              <a:rPr lang="ko-KR" altLang="en-US" sz="1800" dirty="0"/>
              <a:t> 설계</a:t>
            </a:r>
          </a:p>
        </p:txBody>
      </p:sp>
      <p:sp>
        <p:nvSpPr>
          <p:cNvPr id="11" name="Rectangle 94"/>
          <p:cNvSpPr txBox="1">
            <a:spLocks noChangeArrowheads="1"/>
          </p:cNvSpPr>
          <p:nvPr/>
        </p:nvSpPr>
        <p:spPr bwMode="auto">
          <a:xfrm>
            <a:off x="5902325" y="323850"/>
            <a:ext cx="400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</a:t>
            </a:r>
            <a:r>
              <a:rPr kumimoji="0" lang="en-US" altLang="ko-K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91414358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AC Photograph - Innovator">
  <a:themeElements>
    <a:clrScheme name="">
      <a:dk1>
        <a:srgbClr val="000000"/>
      </a:dk1>
      <a:lt1>
        <a:srgbClr val="FFFFFF"/>
      </a:lt1>
      <a:dk2>
        <a:srgbClr val="FFFFFF"/>
      </a:dk2>
      <a:lt2>
        <a:srgbClr val="C0C0C0"/>
      </a:lt2>
      <a:accent1>
        <a:srgbClr val="0066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AB8FF"/>
      </a:accent5>
      <a:accent6>
        <a:srgbClr val="2DB9B9"/>
      </a:accent6>
      <a:hlink>
        <a:srgbClr val="FF9433"/>
      </a:hlink>
      <a:folHlink>
        <a:srgbClr val="00CC66"/>
      </a:folHlink>
    </a:clrScheme>
    <a:fontScheme name="AC Photograph - Innovator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5000"/>
          </a:spcBef>
          <a:spcAft>
            <a:spcPct val="25000"/>
          </a:spcAft>
          <a:buClr>
            <a:schemeClr val="bg1"/>
          </a:buClr>
          <a:buSzTx/>
          <a:buFont typeface="Wingdings" pitchFamily="2" charset="2"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5000"/>
          </a:spcBef>
          <a:spcAft>
            <a:spcPct val="25000"/>
          </a:spcAft>
          <a:buClr>
            <a:schemeClr val="bg1"/>
          </a:buClr>
          <a:buSzTx/>
          <a:buFont typeface="Wingdings" pitchFamily="2" charset="2"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AC Photograph - Innovator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 Photograph - Innovator 2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9433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FFC8AD"/>
        </a:accent5>
        <a:accent6>
          <a:srgbClr val="2D2DB9"/>
        </a:accent6>
        <a:hlink>
          <a:srgbClr val="00CC6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Photograph - Innovator 3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0066FF"/>
        </a:accent1>
        <a:accent2>
          <a:srgbClr val="33CCCC"/>
        </a:accent2>
        <a:accent3>
          <a:srgbClr val="AAAAAA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9433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Photograph - Innovator 4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AAAAAA"/>
        </a:accent3>
        <a:accent4>
          <a:srgbClr val="DADADA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Photograph - Innovator 5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3333CC"/>
        </a:accent1>
        <a:accent2>
          <a:srgbClr val="33CCCC"/>
        </a:accent2>
        <a:accent3>
          <a:srgbClr val="AAAAAA"/>
        </a:accent3>
        <a:accent4>
          <a:srgbClr val="DADADA"/>
        </a:accent4>
        <a:accent5>
          <a:srgbClr val="ADADE2"/>
        </a:accent5>
        <a:accent6>
          <a:srgbClr val="2DB9B9"/>
        </a:accent6>
        <a:hlink>
          <a:srgbClr val="00CC66"/>
        </a:hlink>
        <a:folHlink>
          <a:srgbClr val="FF94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Photograph - Innovator 6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33CCCC"/>
        </a:accent1>
        <a:accent2>
          <a:srgbClr val="FF94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62D"/>
        </a:accent6>
        <a:hlink>
          <a:srgbClr val="00CC66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Photograph - Innovator 7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32F500"/>
        </a:accent1>
        <a:accent2>
          <a:srgbClr val="33CCCC"/>
        </a:accent2>
        <a:accent3>
          <a:srgbClr val="AAAAAA"/>
        </a:accent3>
        <a:accent4>
          <a:srgbClr val="DADADA"/>
        </a:accent4>
        <a:accent5>
          <a:srgbClr val="ADF9AA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Designs\AC Photograph - Innovator.pot</Template>
  <TotalTime>38598</TotalTime>
  <Words>1730</Words>
  <Application>Microsoft Office PowerPoint</Application>
  <PresentationFormat>A4 용지(210x297mm)</PresentationFormat>
  <Paragraphs>806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굴림</vt:lpstr>
      <vt:lpstr>돋움</vt:lpstr>
      <vt:lpstr>맑은 고딕</vt:lpstr>
      <vt:lpstr>Arial</vt:lpstr>
      <vt:lpstr>Times New Roman</vt:lpstr>
      <vt:lpstr>Wingdings</vt:lpstr>
      <vt:lpstr>AC Photograph - Innovator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URIELSOFT</dc:creator>
  <cp:lastModifiedBy>kimi</cp:lastModifiedBy>
  <cp:revision>2423</cp:revision>
  <cp:lastPrinted>2013-01-29T08:25:28Z</cp:lastPrinted>
  <dcterms:created xsi:type="dcterms:W3CDTF">1999-02-15T10:43:20Z</dcterms:created>
  <dcterms:modified xsi:type="dcterms:W3CDTF">2022-07-07T02:15:00Z</dcterms:modified>
</cp:coreProperties>
</file>