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5" r:id="rId4"/>
    <p:sldId id="267" r:id="rId5"/>
    <p:sldId id="269" r:id="rId6"/>
    <p:sldId id="268" r:id="rId7"/>
    <p:sldId id="27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en-US" altLang="ko-KR" dirty="0"/>
            <a:t>4</a:t>
          </a:r>
          <a:r>
            <a:rPr lang="ko-KR" altLang="en-US" dirty="0"/>
            <a:t>월 내 </a:t>
          </a:r>
          <a:r>
            <a:rPr lang="en-US" altLang="ko-KR" dirty="0"/>
            <a:t>prototype </a:t>
          </a:r>
          <a:r>
            <a:rPr lang="ko-KR" altLang="en-US" dirty="0"/>
            <a:t>완성</a:t>
          </a:r>
          <a:endParaRPr lang="en-US" dirty="0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78C5D3A-5252-4AC3-BBA8-8143996A42FE}">
      <dgm:prSet/>
      <dgm:spPr/>
      <dgm:t>
        <a:bodyPr/>
        <a:lstStyle/>
        <a:p>
          <a:r>
            <a:rPr lang="en-US" dirty="0"/>
            <a:t>Prototype </a:t>
          </a:r>
          <a:r>
            <a:rPr lang="ko-KR" altLang="en-US" dirty="0"/>
            <a:t>토대로 프론트 진행</a:t>
          </a:r>
          <a:endParaRPr lang="en-US" dirty="0"/>
        </a:p>
      </dgm:t>
    </dgm:pt>
    <dgm:pt modelId="{03945AB3-9768-4DF8-ACE7-F2BA7E295819}" type="parTrans" cxnId="{60B1675B-E984-4D8A-94D7-E521BDE3F812}">
      <dgm:prSet/>
      <dgm:spPr/>
      <dgm:t>
        <a:bodyPr/>
        <a:lstStyle/>
        <a:p>
          <a:endParaRPr lang="en-US"/>
        </a:p>
      </dgm:t>
    </dgm:pt>
    <dgm:pt modelId="{5CBD1750-EAFC-455C-8C32-B291725BD3D8}" type="sibTrans" cxnId="{60B1675B-E984-4D8A-94D7-E521BDE3F812}">
      <dgm:prSet/>
      <dgm:spPr/>
      <dgm:t>
        <a:bodyPr/>
        <a:lstStyle/>
        <a:p>
          <a:endParaRPr lang="en-US"/>
        </a:p>
      </dgm:t>
    </dgm:pt>
    <dgm:pt modelId="{B89779DC-C658-4A67-8893-28598DAEA579}">
      <dgm:prSet/>
      <dgm:spPr/>
      <dgm:t>
        <a:bodyPr/>
        <a:lstStyle/>
        <a:p>
          <a:r>
            <a:rPr lang="en-US" dirty="0"/>
            <a:t>E-R</a:t>
          </a:r>
          <a:r>
            <a:rPr lang="ko-KR" altLang="en-US" baseline="0" dirty="0"/>
            <a:t> 다이어그램 완성</a:t>
          </a:r>
          <a:endParaRPr lang="en-US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/>
      <dgm:spPr/>
      <dgm:t>
        <a:bodyPr/>
        <a:lstStyle/>
        <a:p>
          <a:r>
            <a:rPr lang="en-US" dirty="0"/>
            <a:t>Prototype</a:t>
          </a:r>
          <a:r>
            <a:rPr lang="en-US" altLang="ko-KR" dirty="0"/>
            <a:t>,</a:t>
          </a:r>
          <a:r>
            <a:rPr lang="ko-KR" altLang="en-US" dirty="0"/>
            <a:t> </a:t>
          </a:r>
          <a:r>
            <a:rPr lang="en-US" altLang="ko-KR" dirty="0"/>
            <a:t>E-R</a:t>
          </a:r>
          <a:r>
            <a:rPr lang="ko-KR" altLang="en-US" dirty="0"/>
            <a:t> 다이어그램 토대로 서버 작업 분담 및 진행</a:t>
          </a:r>
          <a:endParaRPr lang="en-US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5171B1C1-3F40-7A4D-8ED7-6590D96C13BA}" type="pres">
      <dgm:prSet presAssocID="{86FAA71B-B1C3-48F5-9454-FD7ADEFC39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E7C66-907B-754B-945F-E03240A90256}" type="pres">
      <dgm:prSet presAssocID="{5998EA59-A15D-449A-9836-4526A7F1A9E2}" presName="hierRoot1" presStyleCnt="0"/>
      <dgm:spPr/>
    </dgm:pt>
    <dgm:pt modelId="{2A52B1F5-2528-C848-B060-0A37A0DCF9C8}" type="pres">
      <dgm:prSet presAssocID="{5998EA59-A15D-449A-9836-4526A7F1A9E2}" presName="composite" presStyleCnt="0"/>
      <dgm:spPr/>
    </dgm:pt>
    <dgm:pt modelId="{8EBCC89C-0E01-414E-BE1B-29847CBCFE9A}" type="pres">
      <dgm:prSet presAssocID="{5998EA59-A15D-449A-9836-4526A7F1A9E2}" presName="background" presStyleLbl="node0" presStyleIdx="0" presStyleCnt="4"/>
      <dgm:spPr/>
    </dgm:pt>
    <dgm:pt modelId="{E26B9D9A-5DB0-ED4A-8F51-AE81188F1E45}" type="pres">
      <dgm:prSet presAssocID="{5998EA59-A15D-449A-9836-4526A7F1A9E2}" presName="text" presStyleLbl="fgAcc0" presStyleIdx="0" presStyleCnt="4">
        <dgm:presLayoutVars>
          <dgm:chPref val="3"/>
        </dgm:presLayoutVars>
      </dgm:prSet>
      <dgm:spPr/>
    </dgm:pt>
    <dgm:pt modelId="{A84ED375-98F4-6941-812A-AEC720315268}" type="pres">
      <dgm:prSet presAssocID="{5998EA59-A15D-449A-9836-4526A7F1A9E2}" presName="hierChild2" presStyleCnt="0"/>
      <dgm:spPr/>
    </dgm:pt>
    <dgm:pt modelId="{4F818B63-794A-EA45-926E-8D4C59767319}" type="pres">
      <dgm:prSet presAssocID="{078C5D3A-5252-4AC3-BBA8-8143996A42FE}" presName="hierRoot1" presStyleCnt="0"/>
      <dgm:spPr/>
    </dgm:pt>
    <dgm:pt modelId="{242E28C0-D16B-6D4D-AD63-C2C2B9DE85EF}" type="pres">
      <dgm:prSet presAssocID="{078C5D3A-5252-4AC3-BBA8-8143996A42FE}" presName="composite" presStyleCnt="0"/>
      <dgm:spPr/>
    </dgm:pt>
    <dgm:pt modelId="{9136E4F6-379D-8140-82DD-E37475BE1FCC}" type="pres">
      <dgm:prSet presAssocID="{078C5D3A-5252-4AC3-BBA8-8143996A42FE}" presName="background" presStyleLbl="node0" presStyleIdx="1" presStyleCnt="4"/>
      <dgm:spPr/>
    </dgm:pt>
    <dgm:pt modelId="{30BE4F0E-44C7-7B4E-B001-0723F6613FA6}" type="pres">
      <dgm:prSet presAssocID="{078C5D3A-5252-4AC3-BBA8-8143996A42FE}" presName="text" presStyleLbl="fgAcc0" presStyleIdx="1" presStyleCnt="4">
        <dgm:presLayoutVars>
          <dgm:chPref val="3"/>
        </dgm:presLayoutVars>
      </dgm:prSet>
      <dgm:spPr/>
    </dgm:pt>
    <dgm:pt modelId="{785CBFFA-044A-3B45-B023-FFD3012DC525}" type="pres">
      <dgm:prSet presAssocID="{078C5D3A-5252-4AC3-BBA8-8143996A42FE}" presName="hierChild2" presStyleCnt="0"/>
      <dgm:spPr/>
    </dgm:pt>
    <dgm:pt modelId="{5E14D60A-2C3E-F944-AA8F-0CECB281633B}" type="pres">
      <dgm:prSet presAssocID="{B89779DC-C658-4A67-8893-28598DAEA579}" presName="hierRoot1" presStyleCnt="0"/>
      <dgm:spPr/>
    </dgm:pt>
    <dgm:pt modelId="{8D631E77-174B-7B45-9691-FCDF6AC9CA9B}" type="pres">
      <dgm:prSet presAssocID="{B89779DC-C658-4A67-8893-28598DAEA579}" presName="composite" presStyleCnt="0"/>
      <dgm:spPr/>
    </dgm:pt>
    <dgm:pt modelId="{251F0115-A8AE-124E-BD15-FC8B6616E415}" type="pres">
      <dgm:prSet presAssocID="{B89779DC-C658-4A67-8893-28598DAEA579}" presName="background" presStyleLbl="node0" presStyleIdx="2" presStyleCnt="4"/>
      <dgm:spPr/>
    </dgm:pt>
    <dgm:pt modelId="{1CA94D19-AFCB-F646-8917-352F19AFE51E}" type="pres">
      <dgm:prSet presAssocID="{B89779DC-C658-4A67-8893-28598DAEA579}" presName="text" presStyleLbl="fgAcc0" presStyleIdx="2" presStyleCnt="4">
        <dgm:presLayoutVars>
          <dgm:chPref val="3"/>
        </dgm:presLayoutVars>
      </dgm:prSet>
      <dgm:spPr/>
    </dgm:pt>
    <dgm:pt modelId="{8A2711AA-B982-C04A-96C8-9E671C9C95FF}" type="pres">
      <dgm:prSet presAssocID="{B89779DC-C658-4A67-8893-28598DAEA579}" presName="hierChild2" presStyleCnt="0"/>
      <dgm:spPr/>
    </dgm:pt>
    <dgm:pt modelId="{984C5285-3392-6247-A29C-A222DBB12E0A}" type="pres">
      <dgm:prSet presAssocID="{9FC86739-D94F-4792-86CF-3118D2F1E108}" presName="hierRoot1" presStyleCnt="0"/>
      <dgm:spPr/>
    </dgm:pt>
    <dgm:pt modelId="{3F860F9A-20C2-2640-8FCC-550CA63A3A34}" type="pres">
      <dgm:prSet presAssocID="{9FC86739-D94F-4792-86CF-3118D2F1E108}" presName="composite" presStyleCnt="0"/>
      <dgm:spPr/>
    </dgm:pt>
    <dgm:pt modelId="{115BB831-B32C-1C49-A7A9-B128248E8C29}" type="pres">
      <dgm:prSet presAssocID="{9FC86739-D94F-4792-86CF-3118D2F1E108}" presName="background" presStyleLbl="node0" presStyleIdx="3" presStyleCnt="4"/>
      <dgm:spPr/>
    </dgm:pt>
    <dgm:pt modelId="{46384FAE-5948-6C44-B324-15F268F441B8}" type="pres">
      <dgm:prSet presAssocID="{9FC86739-D94F-4792-86CF-3118D2F1E108}" presName="text" presStyleLbl="fgAcc0" presStyleIdx="3" presStyleCnt="4">
        <dgm:presLayoutVars>
          <dgm:chPref val="3"/>
        </dgm:presLayoutVars>
      </dgm:prSet>
      <dgm:spPr/>
    </dgm:pt>
    <dgm:pt modelId="{E5558253-1E09-654C-951C-3EBDFB6A343F}" type="pres">
      <dgm:prSet presAssocID="{9FC86739-D94F-4792-86CF-3118D2F1E108}" presName="hierChild2" presStyleCnt="0"/>
      <dgm:spPr/>
    </dgm:pt>
  </dgm:ptLst>
  <dgm:cxnLst>
    <dgm:cxn modelId="{EC45C533-87A4-C548-BF1D-B36981609F0E}" type="presOf" srcId="{9FC86739-D94F-4792-86CF-3118D2F1E108}" destId="{46384FAE-5948-6C44-B324-15F268F441B8}" srcOrd="0" destOrd="0" presId="urn:microsoft.com/office/officeart/2005/8/layout/hierarchy1"/>
    <dgm:cxn modelId="{60B1675B-E984-4D8A-94D7-E521BDE3F812}" srcId="{86FAA71B-B1C3-48F5-9454-FD7ADEFC39C2}" destId="{078C5D3A-5252-4AC3-BBA8-8143996A42FE}" srcOrd="1" destOrd="0" parTransId="{03945AB3-9768-4DF8-ACE7-F2BA7E295819}" sibTransId="{5CBD1750-EAFC-455C-8C32-B291725BD3D8}"/>
    <dgm:cxn modelId="{00A1568D-3F5E-A84F-8B2B-F623A624ABEC}" type="presOf" srcId="{B89779DC-C658-4A67-8893-28598DAEA579}" destId="{1CA94D19-AFCB-F646-8917-352F19AFE51E}" srcOrd="0" destOrd="0" presId="urn:microsoft.com/office/officeart/2005/8/layout/hierarchy1"/>
    <dgm:cxn modelId="{09CCECAC-6B38-47DA-AE91-37098EBA9451}" srcId="{86FAA71B-B1C3-48F5-9454-FD7ADEFC39C2}" destId="{B89779DC-C658-4A67-8893-28598DAEA579}" srcOrd="2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3" destOrd="0" parTransId="{2E77AF29-D766-404E-A5BB-CE31AB075989}" sibTransId="{0B95A3F0-AAA1-489E-9DD3-6197F120AF9C}"/>
    <dgm:cxn modelId="{DB73E4C9-7DB0-324F-9220-99B795A04238}" type="presOf" srcId="{86FAA71B-B1C3-48F5-9454-FD7ADEFC39C2}" destId="{5171B1C1-3F40-7A4D-8ED7-6590D96C13BA}" srcOrd="0" destOrd="0" presId="urn:microsoft.com/office/officeart/2005/8/layout/hierarchy1"/>
    <dgm:cxn modelId="{578C04EA-FAA6-F749-A324-366A9C38C99E}" type="presOf" srcId="{078C5D3A-5252-4AC3-BBA8-8143996A42FE}" destId="{30BE4F0E-44C7-7B4E-B001-0723F6613FA6}" srcOrd="0" destOrd="0" presId="urn:microsoft.com/office/officeart/2005/8/layout/hierarchy1"/>
    <dgm:cxn modelId="{34758FEF-F79F-494C-8F4F-D6A74D9836FE}" type="presOf" srcId="{5998EA59-A15D-449A-9836-4526A7F1A9E2}" destId="{E26B9D9A-5DB0-ED4A-8F51-AE81188F1E45}" srcOrd="0" destOrd="0" presId="urn:microsoft.com/office/officeart/2005/8/layout/hierarchy1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4E56DA69-39E3-1E43-A730-E89C75C7886D}" type="presParOf" srcId="{5171B1C1-3F40-7A4D-8ED7-6590D96C13BA}" destId="{81BE7C66-907B-754B-945F-E03240A90256}" srcOrd="0" destOrd="0" presId="urn:microsoft.com/office/officeart/2005/8/layout/hierarchy1"/>
    <dgm:cxn modelId="{3FEFC3F7-F11B-CA42-93F7-80F2EDBE8D7D}" type="presParOf" srcId="{81BE7C66-907B-754B-945F-E03240A90256}" destId="{2A52B1F5-2528-C848-B060-0A37A0DCF9C8}" srcOrd="0" destOrd="0" presId="urn:microsoft.com/office/officeart/2005/8/layout/hierarchy1"/>
    <dgm:cxn modelId="{5A8457DA-73D0-6C4B-9EB7-F0F27CCC9E94}" type="presParOf" srcId="{2A52B1F5-2528-C848-B060-0A37A0DCF9C8}" destId="{8EBCC89C-0E01-414E-BE1B-29847CBCFE9A}" srcOrd="0" destOrd="0" presId="urn:microsoft.com/office/officeart/2005/8/layout/hierarchy1"/>
    <dgm:cxn modelId="{7AACD3C4-D939-DA45-B6AF-B963B74280C3}" type="presParOf" srcId="{2A52B1F5-2528-C848-B060-0A37A0DCF9C8}" destId="{E26B9D9A-5DB0-ED4A-8F51-AE81188F1E45}" srcOrd="1" destOrd="0" presId="urn:microsoft.com/office/officeart/2005/8/layout/hierarchy1"/>
    <dgm:cxn modelId="{B6D00EB6-9DDA-E74D-AB5F-FF8F4A056193}" type="presParOf" srcId="{81BE7C66-907B-754B-945F-E03240A90256}" destId="{A84ED375-98F4-6941-812A-AEC720315268}" srcOrd="1" destOrd="0" presId="urn:microsoft.com/office/officeart/2005/8/layout/hierarchy1"/>
    <dgm:cxn modelId="{073C606F-F745-9F4B-BB26-9CB6F15601ED}" type="presParOf" srcId="{5171B1C1-3F40-7A4D-8ED7-6590D96C13BA}" destId="{4F818B63-794A-EA45-926E-8D4C59767319}" srcOrd="1" destOrd="0" presId="urn:microsoft.com/office/officeart/2005/8/layout/hierarchy1"/>
    <dgm:cxn modelId="{4A4F550C-999D-464E-9E00-C38D90414A35}" type="presParOf" srcId="{4F818B63-794A-EA45-926E-8D4C59767319}" destId="{242E28C0-D16B-6D4D-AD63-C2C2B9DE85EF}" srcOrd="0" destOrd="0" presId="urn:microsoft.com/office/officeart/2005/8/layout/hierarchy1"/>
    <dgm:cxn modelId="{774903A4-BCD8-F649-B1EF-5E8ADE2597CF}" type="presParOf" srcId="{242E28C0-D16B-6D4D-AD63-C2C2B9DE85EF}" destId="{9136E4F6-379D-8140-82DD-E37475BE1FCC}" srcOrd="0" destOrd="0" presId="urn:microsoft.com/office/officeart/2005/8/layout/hierarchy1"/>
    <dgm:cxn modelId="{4364D5BE-D829-D84A-A833-29B7693B4B60}" type="presParOf" srcId="{242E28C0-D16B-6D4D-AD63-C2C2B9DE85EF}" destId="{30BE4F0E-44C7-7B4E-B001-0723F6613FA6}" srcOrd="1" destOrd="0" presId="urn:microsoft.com/office/officeart/2005/8/layout/hierarchy1"/>
    <dgm:cxn modelId="{A338BA43-0876-5F45-87BC-7E8946459A0B}" type="presParOf" srcId="{4F818B63-794A-EA45-926E-8D4C59767319}" destId="{785CBFFA-044A-3B45-B023-FFD3012DC525}" srcOrd="1" destOrd="0" presId="urn:microsoft.com/office/officeart/2005/8/layout/hierarchy1"/>
    <dgm:cxn modelId="{260FFD87-9874-9C47-AF92-EDF4FCA8D145}" type="presParOf" srcId="{5171B1C1-3F40-7A4D-8ED7-6590D96C13BA}" destId="{5E14D60A-2C3E-F944-AA8F-0CECB281633B}" srcOrd="2" destOrd="0" presId="urn:microsoft.com/office/officeart/2005/8/layout/hierarchy1"/>
    <dgm:cxn modelId="{A5515B56-E2BF-1C44-AE22-FC0A571366A5}" type="presParOf" srcId="{5E14D60A-2C3E-F944-AA8F-0CECB281633B}" destId="{8D631E77-174B-7B45-9691-FCDF6AC9CA9B}" srcOrd="0" destOrd="0" presId="urn:microsoft.com/office/officeart/2005/8/layout/hierarchy1"/>
    <dgm:cxn modelId="{966E055B-A210-D842-B457-8290A66985EA}" type="presParOf" srcId="{8D631E77-174B-7B45-9691-FCDF6AC9CA9B}" destId="{251F0115-A8AE-124E-BD15-FC8B6616E415}" srcOrd="0" destOrd="0" presId="urn:microsoft.com/office/officeart/2005/8/layout/hierarchy1"/>
    <dgm:cxn modelId="{3FF1F642-D887-3348-B650-1F8D707B2773}" type="presParOf" srcId="{8D631E77-174B-7B45-9691-FCDF6AC9CA9B}" destId="{1CA94D19-AFCB-F646-8917-352F19AFE51E}" srcOrd="1" destOrd="0" presId="urn:microsoft.com/office/officeart/2005/8/layout/hierarchy1"/>
    <dgm:cxn modelId="{E3B8FF17-FFAD-D24B-BEBC-FF1C54D16D3E}" type="presParOf" srcId="{5E14D60A-2C3E-F944-AA8F-0CECB281633B}" destId="{8A2711AA-B982-C04A-96C8-9E671C9C95FF}" srcOrd="1" destOrd="0" presId="urn:microsoft.com/office/officeart/2005/8/layout/hierarchy1"/>
    <dgm:cxn modelId="{34C4EA24-C1A2-4948-905C-A0D418D1E115}" type="presParOf" srcId="{5171B1C1-3F40-7A4D-8ED7-6590D96C13BA}" destId="{984C5285-3392-6247-A29C-A222DBB12E0A}" srcOrd="3" destOrd="0" presId="urn:microsoft.com/office/officeart/2005/8/layout/hierarchy1"/>
    <dgm:cxn modelId="{430173B6-9F41-DD40-9A21-CF2A817E545B}" type="presParOf" srcId="{984C5285-3392-6247-A29C-A222DBB12E0A}" destId="{3F860F9A-20C2-2640-8FCC-550CA63A3A34}" srcOrd="0" destOrd="0" presId="urn:microsoft.com/office/officeart/2005/8/layout/hierarchy1"/>
    <dgm:cxn modelId="{773F6814-AFC3-F442-916B-10907021D445}" type="presParOf" srcId="{3F860F9A-20C2-2640-8FCC-550CA63A3A34}" destId="{115BB831-B32C-1C49-A7A9-B128248E8C29}" srcOrd="0" destOrd="0" presId="urn:microsoft.com/office/officeart/2005/8/layout/hierarchy1"/>
    <dgm:cxn modelId="{09DE4E59-1B46-194C-B974-1AC907B64D29}" type="presParOf" srcId="{3F860F9A-20C2-2640-8FCC-550CA63A3A34}" destId="{46384FAE-5948-6C44-B324-15F268F441B8}" srcOrd="1" destOrd="0" presId="urn:microsoft.com/office/officeart/2005/8/layout/hierarchy1"/>
    <dgm:cxn modelId="{1E685481-CF86-F546-B6AB-A06CB8DD520D}" type="presParOf" srcId="{984C5285-3392-6247-A29C-A222DBB12E0A}" destId="{E5558253-1E09-654C-951C-3EBDFB6A34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CC89C-0E01-414E-BE1B-29847CBCFE9A}">
      <dsp:nvSpPr>
        <dsp:cNvPr id="0" name=""/>
        <dsp:cNvSpPr/>
      </dsp:nvSpPr>
      <dsp:spPr>
        <a:xfrm>
          <a:off x="2109" y="1520036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B9D9A-5DB0-ED4A-8F51-AE81188F1E45}">
      <dsp:nvSpPr>
        <dsp:cNvPr id="0" name=""/>
        <dsp:cNvSpPr/>
      </dsp:nvSpPr>
      <dsp:spPr>
        <a:xfrm>
          <a:off x="169474" y="1679032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4</a:t>
          </a:r>
          <a:r>
            <a:rPr lang="ko-KR" altLang="en-US" sz="1300" kern="1200" dirty="0"/>
            <a:t>월 내 </a:t>
          </a:r>
          <a:r>
            <a:rPr lang="en-US" altLang="ko-KR" sz="1300" kern="1200" dirty="0"/>
            <a:t>prototype </a:t>
          </a:r>
          <a:r>
            <a:rPr lang="ko-KR" altLang="en-US" sz="1300" kern="1200" dirty="0"/>
            <a:t>완성</a:t>
          </a:r>
          <a:endParaRPr lang="en-US" sz="1300" kern="1200" dirty="0"/>
        </a:p>
      </dsp:txBody>
      <dsp:txXfrm>
        <a:off x="197489" y="1707047"/>
        <a:ext cx="1450252" cy="900459"/>
      </dsp:txXfrm>
    </dsp:sp>
    <dsp:sp modelId="{9136E4F6-379D-8140-82DD-E37475BE1FCC}">
      <dsp:nvSpPr>
        <dsp:cNvPr id="0" name=""/>
        <dsp:cNvSpPr/>
      </dsp:nvSpPr>
      <dsp:spPr>
        <a:xfrm>
          <a:off x="1843120" y="1520036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E4F0E-44C7-7B4E-B001-0723F6613FA6}">
      <dsp:nvSpPr>
        <dsp:cNvPr id="0" name=""/>
        <dsp:cNvSpPr/>
      </dsp:nvSpPr>
      <dsp:spPr>
        <a:xfrm>
          <a:off x="2010485" y="1679032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 </a:t>
          </a:r>
          <a:r>
            <a:rPr lang="ko-KR" altLang="en-US" sz="1300" kern="1200" dirty="0"/>
            <a:t>토대로 프론트 진행</a:t>
          </a:r>
          <a:endParaRPr lang="en-US" sz="1300" kern="1200" dirty="0"/>
        </a:p>
      </dsp:txBody>
      <dsp:txXfrm>
        <a:off x="2038500" y="1707047"/>
        <a:ext cx="1450252" cy="900459"/>
      </dsp:txXfrm>
    </dsp:sp>
    <dsp:sp modelId="{251F0115-A8AE-124E-BD15-FC8B6616E415}">
      <dsp:nvSpPr>
        <dsp:cNvPr id="0" name=""/>
        <dsp:cNvSpPr/>
      </dsp:nvSpPr>
      <dsp:spPr>
        <a:xfrm>
          <a:off x="3684132" y="1520036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94D19-AFCB-F646-8917-352F19AFE51E}">
      <dsp:nvSpPr>
        <dsp:cNvPr id="0" name=""/>
        <dsp:cNvSpPr/>
      </dsp:nvSpPr>
      <dsp:spPr>
        <a:xfrm>
          <a:off x="3851497" y="1679032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E-R</a:t>
          </a:r>
          <a:r>
            <a:rPr lang="ko-KR" altLang="en-US" sz="1300" kern="1200" baseline="0" dirty="0"/>
            <a:t> 다이어그램 완성</a:t>
          </a:r>
          <a:endParaRPr lang="en-US" sz="1300" kern="1200" dirty="0"/>
        </a:p>
      </dsp:txBody>
      <dsp:txXfrm>
        <a:off x="3879512" y="1707047"/>
        <a:ext cx="1450252" cy="900459"/>
      </dsp:txXfrm>
    </dsp:sp>
    <dsp:sp modelId="{115BB831-B32C-1C49-A7A9-B128248E8C29}">
      <dsp:nvSpPr>
        <dsp:cNvPr id="0" name=""/>
        <dsp:cNvSpPr/>
      </dsp:nvSpPr>
      <dsp:spPr>
        <a:xfrm>
          <a:off x="5525143" y="1520036"/>
          <a:ext cx="1506282" cy="956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4FAE-5948-6C44-B324-15F268F441B8}">
      <dsp:nvSpPr>
        <dsp:cNvPr id="0" name=""/>
        <dsp:cNvSpPr/>
      </dsp:nvSpPr>
      <dsp:spPr>
        <a:xfrm>
          <a:off x="5692508" y="1679032"/>
          <a:ext cx="1506282" cy="956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</a:t>
          </a:r>
          <a:r>
            <a:rPr lang="en-US" altLang="ko-KR" sz="1300" kern="1200" dirty="0"/>
            <a:t>,</a:t>
          </a:r>
          <a:r>
            <a:rPr lang="ko-KR" altLang="en-US" sz="1300" kern="1200" dirty="0"/>
            <a:t> </a:t>
          </a:r>
          <a:r>
            <a:rPr lang="en-US" altLang="ko-KR" sz="1300" kern="1200" dirty="0"/>
            <a:t>E-R</a:t>
          </a:r>
          <a:r>
            <a:rPr lang="ko-KR" altLang="en-US" sz="1300" kern="1200" dirty="0"/>
            <a:t> 다이어그램 토대로 서버 작업 분담 및 진행</a:t>
          </a:r>
          <a:endParaRPr lang="en-US" sz="1300" kern="1200" dirty="0"/>
        </a:p>
      </dsp:txBody>
      <dsp:txXfrm>
        <a:off x="5720523" y="1707047"/>
        <a:ext cx="1450252" cy="90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3EF9-4C7E-E44B-9E52-BD5C674F08D9}" type="datetimeFigureOut">
              <a:rPr kumimoji="1" lang="ko-Kore-KR" altLang="en-US" smtClean="0"/>
              <a:t>2024. 4. 12.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DBD03-053F-4B4E-B465-A7430AB4C3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7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DBD03-053F-4B4E-B465-A7430AB4C30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31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DBD03-053F-4B4E-B465-A7430AB4C30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46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685800"/>
            <a:ext cx="7831522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  </a:t>
            </a:r>
            <a:r>
              <a:rPr lang="en-US" altLang="ko-KR" dirty="0"/>
              <a:t>(flow chart)</a:t>
            </a:r>
            <a:endParaRPr lang="ko-KR" altLang="en-US" dirty="0"/>
          </a:p>
        </p:txBody>
      </p:sp>
      <p:pic>
        <p:nvPicPr>
          <p:cNvPr id="4" name="그림 3" descr="도표, 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2B0FAE02-82F2-D384-63D7-AC376F26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860331"/>
            <a:ext cx="7671322" cy="47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2418693" cy="14859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진행 </a:t>
            </a:r>
            <a:br>
              <a:rPr lang="en-US" altLang="ko-KR"/>
            </a:br>
            <a:r>
              <a:rPr lang="ko-KR" altLang="en-US"/>
              <a:t>상황</a:t>
            </a:r>
            <a:br>
              <a:rPr lang="en-US" altLang="ko-KR"/>
            </a:br>
            <a:r>
              <a:rPr lang="en-US" altLang="ko-KR"/>
              <a:t>(wide frame)</a:t>
            </a:r>
            <a:endParaRPr lang="ko-KR" altLang="en-US" dirty="0"/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0CBFF75-B997-33F3-0BF2-29C38BF0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44" y="94593"/>
            <a:ext cx="5703739" cy="66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2418693" cy="14859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진행 </a:t>
            </a:r>
            <a:br>
              <a:rPr lang="en-US" altLang="ko-KR"/>
            </a:br>
            <a:r>
              <a:rPr lang="ko-KR" altLang="en-US"/>
              <a:t>상황</a:t>
            </a:r>
            <a:br>
              <a:rPr lang="en-US" altLang="ko-KR"/>
            </a:br>
            <a:r>
              <a:rPr lang="en-US" altLang="ko-KR"/>
              <a:t>(wide frame)</a:t>
            </a:r>
            <a:endParaRPr lang="ko-KR" altLang="en-US" dirty="0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84098CD-953E-C2EE-2602-408793424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54" y="323418"/>
            <a:ext cx="6083717" cy="54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2418693" cy="14859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진행 </a:t>
            </a:r>
            <a:br>
              <a:rPr lang="en-US" altLang="ko-KR"/>
            </a:br>
            <a:r>
              <a:rPr lang="ko-KR" altLang="en-US"/>
              <a:t>상황</a:t>
            </a:r>
            <a:br>
              <a:rPr lang="en-US" altLang="ko-KR"/>
            </a:br>
            <a:r>
              <a:rPr lang="en-US" altLang="ko-KR"/>
              <a:t>(wide frame)</a:t>
            </a:r>
            <a:endParaRPr lang="ko-KR" altLang="en-US" dirty="0"/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A5A67FB-ADA9-3ABF-05FE-F4DD1C52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1" y="284480"/>
            <a:ext cx="5747949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3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2D23E775-A160-35E1-5109-48FEBDE84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r="22272" b="1"/>
          <a:stretch/>
        </p:blipFill>
        <p:spPr>
          <a:xfrm>
            <a:off x="20" y="10"/>
            <a:ext cx="9141468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04" y="200346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ore-KR" altLang="en-US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EBDCCCD9-0FCA-ECE4-3174-1DE50E5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883579"/>
            <a:ext cx="7200900" cy="5774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0" i="0" dirty="0">
                <a:effectLst/>
                <a:latin typeface="+mj-ea"/>
              </a:rPr>
              <a:t>'</a:t>
            </a:r>
            <a:r>
              <a:rPr lang="ko-KR" altLang="en-US" sz="1200" b="0" i="0" dirty="0" err="1">
                <a:effectLst/>
                <a:latin typeface="+mj-ea"/>
              </a:rPr>
              <a:t>노리케어</a:t>
            </a:r>
            <a:r>
              <a:rPr lang="ko-KR" altLang="en-US" sz="1200" b="0" i="0" dirty="0">
                <a:effectLst/>
                <a:latin typeface="+mj-ea"/>
              </a:rPr>
              <a:t>’</a:t>
            </a:r>
            <a:endParaRPr lang="en-US" altLang="ko-KR" sz="1200" b="0" i="0" dirty="0">
              <a:effectLst/>
              <a:latin typeface="+mj-ea"/>
            </a:endParaRPr>
          </a:p>
          <a:p>
            <a:r>
              <a:rPr lang="ko-KR" altLang="en-US" sz="1200" dirty="0">
                <a:latin typeface="+mj-ea"/>
              </a:rPr>
              <a:t>맞춤형 운동 프로그램</a:t>
            </a:r>
            <a:endParaRPr lang="en-US" altLang="ko-KR" sz="1200" dirty="0">
              <a:latin typeface="+mj-ea"/>
            </a:endParaRPr>
          </a:p>
          <a:p>
            <a:r>
              <a:rPr lang="ko-KR" altLang="en-US" sz="1200" dirty="0">
                <a:latin typeface="+mj-ea"/>
              </a:rPr>
              <a:t>노인운동전문가</a:t>
            </a:r>
            <a:endParaRPr lang="en-US" altLang="ko-KR" sz="1200" dirty="0">
              <a:latin typeface="+mj-ea"/>
            </a:endParaRPr>
          </a:p>
          <a:p>
            <a:r>
              <a:rPr lang="ko-KR" altLang="en-US" sz="1200" dirty="0">
                <a:latin typeface="+mj-ea"/>
              </a:rPr>
              <a:t>운동 영양 코칭</a:t>
            </a:r>
            <a:r>
              <a:rPr lang="en-US" altLang="ko-KR" sz="1200" dirty="0">
                <a:latin typeface="+mj-ea"/>
              </a:rPr>
              <a:t>,</a:t>
            </a:r>
            <a:r>
              <a:rPr lang="ko-KR" altLang="en-US" sz="1200" dirty="0">
                <a:latin typeface="+mj-ea"/>
              </a:rPr>
              <a:t> 가이드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온</a:t>
            </a:r>
            <a:r>
              <a:rPr lang="en-US" altLang="ko-KR" sz="1200" dirty="0">
                <a:latin typeface="+mj-ea"/>
              </a:rPr>
              <a:t>/</a:t>
            </a:r>
            <a:r>
              <a:rPr lang="ko-KR" altLang="en-US" sz="1200" dirty="0">
                <a:latin typeface="+mj-ea"/>
              </a:rPr>
              <a:t>오프라인</a:t>
            </a:r>
            <a:r>
              <a:rPr lang="en-US" altLang="ko-KR" sz="1200" dirty="0">
                <a:latin typeface="+mj-ea"/>
              </a:rPr>
              <a:t>)</a:t>
            </a:r>
          </a:p>
          <a:p>
            <a:r>
              <a:rPr lang="ko-KR" altLang="en-US" sz="1200" dirty="0">
                <a:latin typeface="+mj-ea"/>
              </a:rPr>
              <a:t>근감소증 운동 </a:t>
            </a:r>
            <a:r>
              <a:rPr lang="en-US" altLang="ko-KR" sz="1200" dirty="0">
                <a:latin typeface="+mj-ea"/>
              </a:rPr>
              <a:t>+</a:t>
            </a:r>
            <a:r>
              <a:rPr lang="ko-KR" altLang="en-US" sz="1200" dirty="0">
                <a:latin typeface="+mj-ea"/>
              </a:rPr>
              <a:t> 영양 중재 프로토콜</a:t>
            </a:r>
            <a:endParaRPr lang="en-US" altLang="ko-KR" sz="1200" dirty="0">
              <a:latin typeface="+mj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j-ea"/>
              </a:rPr>
              <a:t>			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F0000"/>
                </a:highlight>
                <a:latin typeface="+mj-ea"/>
              </a:rPr>
              <a:t>이번 프로젝트와의 차별성</a:t>
            </a:r>
            <a:endParaRPr lang="en-US" altLang="ko-KR" sz="1800" dirty="0">
              <a:solidFill>
                <a:schemeClr val="tx1"/>
              </a:solidFill>
              <a:highlight>
                <a:srgbClr val="FF0000"/>
              </a:highlight>
              <a:latin typeface="+mj-ea"/>
            </a:endParaRPr>
          </a:p>
          <a:p>
            <a:r>
              <a:rPr lang="ko-Kore-KR" altLang="en-US" sz="1800" dirty="0"/>
              <a:t>사용자</a:t>
            </a:r>
            <a:r>
              <a:rPr lang="ko-KR" altLang="en-US" sz="1800" dirty="0"/>
              <a:t> 경험과 편의성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집에서 혼자 </a:t>
            </a:r>
            <a:r>
              <a:rPr lang="en" altLang="ko-KR" sz="1800" dirty="0"/>
              <a:t>SFT </a:t>
            </a:r>
            <a:r>
              <a:rPr lang="ko-KR" altLang="en-US" sz="1800" dirty="0"/>
              <a:t>측정해 사용자가 집 안에서 편안하게 측정할 수 있어 편의성이 높다</a:t>
            </a:r>
            <a:r>
              <a:rPr lang="en-US" altLang="ko-KR" sz="1800" dirty="0"/>
              <a:t>. </a:t>
            </a:r>
          </a:p>
          <a:p>
            <a:pPr>
              <a:buFontTx/>
              <a:buChar char="-"/>
            </a:pPr>
            <a:r>
              <a:rPr lang="ko-KR" altLang="en-US" sz="1800" dirty="0"/>
              <a:t>특히 특별한 장비 없이도 측정이 가능한 경우 사용자의 참여도와 효율성을 높임</a:t>
            </a:r>
            <a:endParaRPr lang="en-US" altLang="ko-KR" sz="1800" dirty="0"/>
          </a:p>
          <a:p>
            <a:r>
              <a:rPr lang="ko-Kore-KR" altLang="en-US" sz="1800" dirty="0"/>
              <a:t>비용</a:t>
            </a:r>
            <a:endParaRPr lang="en-US" altLang="ko-Kore-KR" sz="1800" dirty="0"/>
          </a:p>
          <a:p>
            <a:pPr>
              <a:buFontTx/>
              <a:buChar char="-"/>
            </a:pPr>
            <a:r>
              <a:rPr lang="ko-KR" altLang="en-US" sz="1800" dirty="0" err="1"/>
              <a:t>노리케어와</a:t>
            </a:r>
            <a:r>
              <a:rPr lang="ko-KR" altLang="en-US" sz="1800" dirty="0"/>
              <a:t> 같은 전문 서비스는 전문가의 지원을 받기 때문에 추가적인 비용 발생 가능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또한 병원이나 헬스장 등의 시설 이용 비용도 고려해야 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ore-KR" altLang="en-US" sz="1800" dirty="0"/>
              <a:t>개인</a:t>
            </a:r>
            <a:r>
              <a:rPr lang="ko-KR" altLang="en-US" sz="1800" dirty="0"/>
              <a:t> 스마트폰을 이용해 원하는 장소에서 본인의 운동 수행능력 파악 가능</a:t>
            </a:r>
            <a:endParaRPr lang="ko-Kore-KR" alt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9E642-FCAF-27A1-9CB1-EB182ED00698}"/>
              </a:ext>
            </a:extLst>
          </p:cNvPr>
          <p:cNvSpPr txBox="1"/>
          <p:nvPr/>
        </p:nvSpPr>
        <p:spPr>
          <a:xfrm>
            <a:off x="4114800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782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9" y="254876"/>
            <a:ext cx="3371841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EBDCCCD9-0FCA-ECE4-3174-1DE50E5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4" y="1313793"/>
            <a:ext cx="3371841" cy="55442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4400" b="0" i="0" dirty="0">
                <a:effectLst/>
                <a:latin typeface="+mj-ea"/>
              </a:rPr>
              <a:t>손목닥터 </a:t>
            </a:r>
            <a:r>
              <a:rPr lang="en-US" altLang="ko-KR" sz="4400" b="0" i="0" dirty="0">
                <a:effectLst/>
                <a:latin typeface="+mj-ea"/>
              </a:rPr>
              <a:t>9988</a:t>
            </a:r>
          </a:p>
          <a:p>
            <a:r>
              <a:rPr lang="ko-KR" altLang="en-US" sz="4400" dirty="0">
                <a:latin typeface="+mj-ea"/>
              </a:rPr>
              <a:t>계획을 세우고 계획 달성에 따른 포인트 지급</a:t>
            </a:r>
            <a:endParaRPr lang="en-US" altLang="ko-KR" sz="4400" dirty="0">
              <a:latin typeface="+mj-ea"/>
            </a:endParaRPr>
          </a:p>
          <a:p>
            <a:r>
              <a:rPr lang="ko-KR" altLang="en-US" sz="4400" dirty="0">
                <a:latin typeface="+mj-ea"/>
              </a:rPr>
              <a:t>활동량 과 식사 등 분석 가능한 다양한 주제</a:t>
            </a:r>
            <a:endParaRPr lang="en-US" altLang="ko-KR" sz="4400" dirty="0">
              <a:latin typeface="+mj-ea"/>
            </a:endParaRPr>
          </a:p>
          <a:p>
            <a:pPr marL="0" indent="0">
              <a:buNone/>
            </a:pPr>
            <a:endParaRPr lang="en-US" altLang="ko-KR" sz="700" dirty="0">
              <a:latin typeface="+mj-ea"/>
            </a:endParaRPr>
          </a:p>
          <a:p>
            <a:pPr marL="0" indent="0">
              <a:buNone/>
            </a:pPr>
            <a:r>
              <a:rPr lang="en-US" altLang="ko-KR" sz="700" dirty="0">
                <a:latin typeface="+mj-ea"/>
              </a:rPr>
              <a:t>			</a:t>
            </a:r>
            <a:endParaRPr lang="en-US" altLang="ko-KR" sz="700" dirty="0">
              <a:highlight>
                <a:srgbClr val="FF0000"/>
              </a:highlight>
              <a:latin typeface="+mj-ea"/>
            </a:endParaRPr>
          </a:p>
          <a:p>
            <a:pPr marL="0" indent="0" algn="ctr">
              <a:buNone/>
            </a:pPr>
            <a:r>
              <a:rPr lang="ko-KR" altLang="en-US" sz="6400" dirty="0">
                <a:highlight>
                  <a:srgbClr val="FF0000"/>
                </a:highlight>
                <a:latin typeface="+mj-ea"/>
              </a:rPr>
              <a:t>이번 프로젝트와의 차별성</a:t>
            </a:r>
            <a:endParaRPr lang="en-US" altLang="ko-KR" sz="6400" dirty="0">
              <a:highlight>
                <a:srgbClr val="FF0000"/>
              </a:highlight>
              <a:latin typeface="+mj-ea"/>
            </a:endParaRPr>
          </a:p>
          <a:p>
            <a:endParaRPr lang="en-US" altLang="ko-KR" sz="3300" dirty="0"/>
          </a:p>
          <a:p>
            <a:r>
              <a:rPr lang="ko-KR" altLang="en-US" sz="6400" dirty="0"/>
              <a:t>차이점</a:t>
            </a:r>
            <a:endParaRPr lang="en-US" altLang="ko-KR" sz="6400" dirty="0"/>
          </a:p>
          <a:p>
            <a:pPr>
              <a:buFontTx/>
              <a:buChar char="-"/>
            </a:pPr>
            <a:r>
              <a:rPr lang="ko-KR" altLang="en-US" sz="6400" dirty="0"/>
              <a:t>운동 자세에 대한 교정 보다는 그 운동을 계획적으로 하는지에 초점이 더 맞추어져 있음</a:t>
            </a: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-&gt;</a:t>
            </a:r>
            <a:r>
              <a:rPr lang="ko-KR" altLang="en-US" sz="6400" dirty="0"/>
              <a:t> 자세 교정 및 운동 능력이 중점</a:t>
            </a:r>
            <a:endParaRPr lang="en-US" altLang="ko-KR" sz="6400" dirty="0"/>
          </a:p>
          <a:p>
            <a:pPr>
              <a:buFontTx/>
              <a:buChar char="-"/>
            </a:pPr>
            <a:r>
              <a:rPr lang="ko-KR" altLang="en-US" sz="6400" dirty="0"/>
              <a:t>계획에 대한 본인의 기준을 설정하기 때문에 기본 지식이 없으면 선정에 어려움을 겪을 수 있음</a:t>
            </a:r>
            <a:endParaRPr lang="en-US" altLang="ko-KR" sz="700" dirty="0"/>
          </a:p>
          <a:p>
            <a:pPr marL="0" indent="0">
              <a:buNone/>
            </a:pPr>
            <a:r>
              <a:rPr lang="en-US" altLang="ko-KR" sz="6400" dirty="0"/>
              <a:t>-&gt;</a:t>
            </a:r>
            <a:r>
              <a:rPr lang="ko-KR" altLang="en-US" sz="6400" dirty="0"/>
              <a:t> 측정 전 기본 동작 확인하는 기능을 제공해 어려움을 없앰</a:t>
            </a:r>
            <a:endParaRPr lang="en-US" altLang="ko-KR" sz="6400" dirty="0"/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B1F7B7-6B15-3B05-0D43-FA6EC61B5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r="-1" b="51074"/>
          <a:stretch/>
        </p:blipFill>
        <p:spPr>
          <a:xfrm>
            <a:off x="4576572" y="4212707"/>
            <a:ext cx="2283714" cy="2645294"/>
          </a:xfrm>
          <a:prstGeom prst="rect">
            <a:avLst/>
          </a:prstGeom>
        </p:spPr>
      </p:pic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FA74840-512A-2C0B-952F-9ADFFF54E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r="-1" b="31592"/>
          <a:stretch/>
        </p:blipFill>
        <p:spPr>
          <a:xfrm>
            <a:off x="6860286" y="4203287"/>
            <a:ext cx="2283714" cy="2654714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07FABB5-D0F8-5BC3-F4D6-4888FB4B8B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7" r="-1" b="42647"/>
          <a:stretch/>
        </p:blipFill>
        <p:spPr>
          <a:xfrm>
            <a:off x="4576572" y="10"/>
            <a:ext cx="4567428" cy="42126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89E642-FCAF-27A1-9CB1-EB182ED00698}"/>
              </a:ext>
            </a:extLst>
          </p:cNvPr>
          <p:cNvSpPr txBox="1"/>
          <p:nvPr/>
        </p:nvSpPr>
        <p:spPr>
          <a:xfrm>
            <a:off x="4114800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74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향후 계획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8E44CB-0742-ECB1-C56C-58ECC3E1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251711"/>
              </p:ext>
            </p:extLst>
          </p:nvPr>
        </p:nvGraphicFramePr>
        <p:xfrm>
          <a:off x="1028700" y="1428750"/>
          <a:ext cx="7200900" cy="415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78845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20756</TotalTime>
  <Words>229</Words>
  <Application>Microsoft Macintosh PowerPoint</Application>
  <PresentationFormat>화면 슬라이드 쇼(4:3)</PresentationFormat>
  <Paragraphs>41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Aptos</vt:lpstr>
      <vt:lpstr>Franklin Gothic Book</vt:lpstr>
      <vt:lpstr>자르기</vt:lpstr>
      <vt:lpstr>영상처리를 활용한  운동부하검사 매뉴얼</vt:lpstr>
      <vt:lpstr>진행 상황  (flow chart)</vt:lpstr>
      <vt:lpstr>진행  상황 (wide frame)</vt:lpstr>
      <vt:lpstr>진행  상황 (wide frame)</vt:lpstr>
      <vt:lpstr>진행  상황 (wide frame)</vt:lpstr>
      <vt:lpstr>차별성</vt:lpstr>
      <vt:lpstr>차별성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기원준</cp:lastModifiedBy>
  <cp:revision>30</cp:revision>
  <dcterms:created xsi:type="dcterms:W3CDTF">2024-03-11T02:00:21Z</dcterms:created>
  <dcterms:modified xsi:type="dcterms:W3CDTF">2024-04-12T07:59:56Z</dcterms:modified>
</cp:coreProperties>
</file>