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8" r:id="rId4"/>
    <p:sldId id="287" r:id="rId5"/>
    <p:sldId id="289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9779DC-C658-4A67-8893-28598DAEA579}">
      <dgm:prSet custT="1"/>
      <dgm:spPr/>
      <dgm:t>
        <a:bodyPr/>
        <a:lstStyle/>
        <a:p>
          <a:r>
            <a:rPr lang="ko-KR" altLang="en-US" sz="3000" dirty="0"/>
            <a:t>문서 작업 진행</a:t>
          </a:r>
          <a:endParaRPr lang="en-US" sz="3000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 custT="1"/>
      <dgm:spPr/>
      <dgm:t>
        <a:bodyPr/>
        <a:lstStyle/>
        <a:p>
          <a:r>
            <a:rPr lang="ko-KR" altLang="en-US" sz="3000" dirty="0"/>
            <a:t>측정 기준 정보 입력</a:t>
          </a:r>
          <a:endParaRPr lang="en-US" sz="3000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5998EA59-A15D-449A-9836-4526A7F1A9E2}">
      <dgm:prSet custT="1"/>
      <dgm:spPr/>
      <dgm:t>
        <a:bodyPr/>
        <a:lstStyle/>
        <a:p>
          <a:r>
            <a:rPr lang="ko-KR" altLang="en-US" sz="3000" baseline="0" dirty="0"/>
            <a:t>영상 데이터 측정에 따른 데이터베이스 연결</a:t>
          </a:r>
          <a:endParaRPr lang="en-US" altLang="ko-KR" sz="3000" baseline="0" dirty="0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6043D1B6-F8A1-4540-85B1-3CFF72479BAA}" type="pres">
      <dgm:prSet presAssocID="{5998EA59-A15D-449A-9836-4526A7F1A9E2}" presName="thickLine" presStyleLbl="alignNode1" presStyleIdx="0" presStyleCnt="3"/>
      <dgm:spPr/>
    </dgm:pt>
    <dgm:pt modelId="{F4D3B488-9A93-8642-989D-6DFE0684356B}" type="pres">
      <dgm:prSet presAssocID="{5998EA59-A15D-449A-9836-4526A7F1A9E2}" presName="horz1" presStyleCnt="0"/>
      <dgm:spPr/>
    </dgm:pt>
    <dgm:pt modelId="{CBE5CCC7-0BE5-C045-A041-B3231E8EC98F}" type="pres">
      <dgm:prSet presAssocID="{5998EA59-A15D-449A-9836-4526A7F1A9E2}" presName="tx1" presStyleLbl="revTx" presStyleIdx="0" presStyleCnt="3"/>
      <dgm:spPr/>
    </dgm:pt>
    <dgm:pt modelId="{4BAA95A2-1F3B-3845-9201-78D6E48B0EC9}" type="pres">
      <dgm:prSet presAssocID="{5998EA59-A15D-449A-9836-4526A7F1A9E2}" presName="vert1" presStyleCnt="0"/>
      <dgm:spPr/>
    </dgm:pt>
    <dgm:pt modelId="{F6D45CF5-487E-3645-BA5E-D3302FDCAF41}" type="pres">
      <dgm:prSet presAssocID="{B89779DC-C658-4A67-8893-28598DAEA579}" presName="thickLine" presStyleLbl="alignNode1" presStyleIdx="1" presStyleCnt="3"/>
      <dgm:spPr/>
    </dgm:pt>
    <dgm:pt modelId="{ABB4A0BE-A416-554D-B6E6-4E5143C67D2E}" type="pres">
      <dgm:prSet presAssocID="{B89779DC-C658-4A67-8893-28598DAEA579}" presName="horz1" presStyleCnt="0"/>
      <dgm:spPr/>
    </dgm:pt>
    <dgm:pt modelId="{D1AEE48C-53B7-9349-9A8A-078D46848B2B}" type="pres">
      <dgm:prSet presAssocID="{B89779DC-C658-4A67-8893-28598DAEA579}" presName="tx1" presStyleLbl="revTx" presStyleIdx="1" presStyleCnt="3"/>
      <dgm:spPr/>
    </dgm:pt>
    <dgm:pt modelId="{370114A8-0ADB-2D4F-8835-2397171F64CB}" type="pres">
      <dgm:prSet presAssocID="{B89779DC-C658-4A67-8893-28598DAEA579}" presName="vert1" presStyleCnt="0"/>
      <dgm:spPr/>
    </dgm:pt>
    <dgm:pt modelId="{FD3E7D60-1E56-9541-923E-03C6B0456813}" type="pres">
      <dgm:prSet presAssocID="{9FC86739-D94F-4792-86CF-3118D2F1E108}" presName="thickLine" presStyleLbl="alignNode1" presStyleIdx="2" presStyleCnt="3"/>
      <dgm:spPr/>
    </dgm:pt>
    <dgm:pt modelId="{A85AD91E-2527-FC4C-BA70-CDA4A6082DD9}" type="pres">
      <dgm:prSet presAssocID="{9FC86739-D94F-4792-86CF-3118D2F1E108}" presName="horz1" presStyleCnt="0"/>
      <dgm:spPr/>
    </dgm:pt>
    <dgm:pt modelId="{29BE9121-4B97-1945-A96D-59EE794E568F}" type="pres">
      <dgm:prSet presAssocID="{9FC86739-D94F-4792-86CF-3118D2F1E108}" presName="tx1" presStyleLbl="revTx" presStyleIdx="2" presStyleCnt="3"/>
      <dgm:spPr/>
    </dgm:pt>
    <dgm:pt modelId="{095AA1D0-1A53-C745-A0C0-BDD6A1C0EC20}" type="pres">
      <dgm:prSet presAssocID="{9FC86739-D94F-4792-86CF-3118D2F1E108}" presName="vert1" presStyleCnt="0"/>
      <dgm:spPr/>
    </dgm:pt>
  </dgm:ptLst>
  <dgm:cxnLst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09CCECAC-6B38-47DA-AE91-37098EBA9451}" srcId="{86FAA71B-B1C3-48F5-9454-FD7ADEFC39C2}" destId="{B89779DC-C658-4A67-8893-28598DAEA579}" srcOrd="1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2" destOrd="0" parTransId="{2E77AF29-D766-404E-A5BB-CE31AB075989}" sibTransId="{0B95A3F0-AAA1-489E-9DD3-6197F120AF9C}"/>
    <dgm:cxn modelId="{97EB1FB4-7168-494D-8979-B65A8CCB6F53}" type="presOf" srcId="{5998EA59-A15D-449A-9836-4526A7F1A9E2}" destId="{CBE5CCC7-0BE5-C045-A041-B3231E8EC98F}" srcOrd="0" destOrd="0" presId="urn:microsoft.com/office/officeart/2008/layout/LinedList"/>
    <dgm:cxn modelId="{A29340BA-4F8D-204D-BBFB-2D33EB04AC99}" type="presOf" srcId="{9FC86739-D94F-4792-86CF-3118D2F1E108}" destId="{29BE9121-4B97-1945-A96D-59EE794E568F}" srcOrd="0" destOrd="0" presId="urn:microsoft.com/office/officeart/2008/layout/LinedList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D99BB1F9-5526-104A-9B07-49B47D1F0915}" type="presOf" srcId="{B89779DC-C658-4A67-8893-28598DAEA579}" destId="{D1AEE48C-53B7-9349-9A8A-078D46848B2B}" srcOrd="0" destOrd="0" presId="urn:microsoft.com/office/officeart/2008/layout/LinedList"/>
    <dgm:cxn modelId="{B6496504-5175-7849-81D0-87B719BB085F}" type="presParOf" srcId="{3CC268C0-4348-FC42-A6D2-CCE371FA4C14}" destId="{6043D1B6-F8A1-4540-85B1-3CFF72479BAA}" srcOrd="0" destOrd="0" presId="urn:microsoft.com/office/officeart/2008/layout/LinedList"/>
    <dgm:cxn modelId="{D2244E70-661F-F94B-B1A8-D1473D344345}" type="presParOf" srcId="{3CC268C0-4348-FC42-A6D2-CCE371FA4C14}" destId="{F4D3B488-9A93-8642-989D-6DFE0684356B}" srcOrd="1" destOrd="0" presId="urn:microsoft.com/office/officeart/2008/layout/LinedList"/>
    <dgm:cxn modelId="{F4DE9BE0-45AF-274C-A091-31B185545642}" type="presParOf" srcId="{F4D3B488-9A93-8642-989D-6DFE0684356B}" destId="{CBE5CCC7-0BE5-C045-A041-B3231E8EC98F}" srcOrd="0" destOrd="0" presId="urn:microsoft.com/office/officeart/2008/layout/LinedList"/>
    <dgm:cxn modelId="{0535AA7B-F668-8F45-9B00-F97D3A0B946C}" type="presParOf" srcId="{F4D3B488-9A93-8642-989D-6DFE0684356B}" destId="{4BAA95A2-1F3B-3845-9201-78D6E48B0EC9}" srcOrd="1" destOrd="0" presId="urn:microsoft.com/office/officeart/2008/layout/LinedList"/>
    <dgm:cxn modelId="{2538B020-10C0-F94E-B067-1D84CDA82EF8}" type="presParOf" srcId="{3CC268C0-4348-FC42-A6D2-CCE371FA4C14}" destId="{F6D45CF5-487E-3645-BA5E-D3302FDCAF41}" srcOrd="2" destOrd="0" presId="urn:microsoft.com/office/officeart/2008/layout/LinedList"/>
    <dgm:cxn modelId="{B2562A3E-1857-B443-8D1B-1AA32402B927}" type="presParOf" srcId="{3CC268C0-4348-FC42-A6D2-CCE371FA4C14}" destId="{ABB4A0BE-A416-554D-B6E6-4E5143C67D2E}" srcOrd="3" destOrd="0" presId="urn:microsoft.com/office/officeart/2008/layout/LinedList"/>
    <dgm:cxn modelId="{1FCC409F-AEB2-2F40-B603-3E76D26A3618}" type="presParOf" srcId="{ABB4A0BE-A416-554D-B6E6-4E5143C67D2E}" destId="{D1AEE48C-53B7-9349-9A8A-078D46848B2B}" srcOrd="0" destOrd="0" presId="urn:microsoft.com/office/officeart/2008/layout/LinedList"/>
    <dgm:cxn modelId="{D4D979B5-28EC-6349-9A2A-4581BEE1A798}" type="presParOf" srcId="{ABB4A0BE-A416-554D-B6E6-4E5143C67D2E}" destId="{370114A8-0ADB-2D4F-8835-2397171F64CB}" srcOrd="1" destOrd="0" presId="urn:microsoft.com/office/officeart/2008/layout/LinedList"/>
    <dgm:cxn modelId="{23A4E86A-A7ED-9C43-BA6A-C85CE7AB57B8}" type="presParOf" srcId="{3CC268C0-4348-FC42-A6D2-CCE371FA4C14}" destId="{FD3E7D60-1E56-9541-923E-03C6B0456813}" srcOrd="4" destOrd="0" presId="urn:microsoft.com/office/officeart/2008/layout/LinedList"/>
    <dgm:cxn modelId="{844000E7-D09D-8141-8E9E-8AC150491545}" type="presParOf" srcId="{3CC268C0-4348-FC42-A6D2-CCE371FA4C14}" destId="{A85AD91E-2527-FC4C-BA70-CDA4A6082DD9}" srcOrd="5" destOrd="0" presId="urn:microsoft.com/office/officeart/2008/layout/LinedList"/>
    <dgm:cxn modelId="{DE31C82D-C186-6047-8C8E-75DB2B0BB886}" type="presParOf" srcId="{A85AD91E-2527-FC4C-BA70-CDA4A6082DD9}" destId="{29BE9121-4B97-1945-A96D-59EE794E568F}" srcOrd="0" destOrd="0" presId="urn:microsoft.com/office/officeart/2008/layout/LinedList"/>
    <dgm:cxn modelId="{FAE77364-A747-054B-B781-A474056780DB}" type="presParOf" srcId="{A85AD91E-2527-FC4C-BA70-CDA4A6082DD9}" destId="{095AA1D0-1A53-C745-A0C0-BDD6A1C0EC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3D1B6-F8A1-4540-85B1-3CFF72479BAA}">
      <dsp:nvSpPr>
        <dsp:cNvPr id="0" name=""/>
        <dsp:cNvSpPr/>
      </dsp:nvSpPr>
      <dsp:spPr>
        <a:xfrm>
          <a:off x="0" y="1748"/>
          <a:ext cx="771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E5CCC7-0BE5-C045-A041-B3231E8EC98F}">
      <dsp:nvSpPr>
        <dsp:cNvPr id="0" name=""/>
        <dsp:cNvSpPr/>
      </dsp:nvSpPr>
      <dsp:spPr>
        <a:xfrm>
          <a:off x="0" y="1748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baseline="0" dirty="0"/>
            <a:t>영상 데이터 측정에 따른 데이터베이스 연결</a:t>
          </a:r>
          <a:endParaRPr lang="en-US" altLang="ko-KR" sz="3000" kern="1200" baseline="0" dirty="0"/>
        </a:p>
      </dsp:txBody>
      <dsp:txXfrm>
        <a:off x="0" y="1748"/>
        <a:ext cx="7715907" cy="1192634"/>
      </dsp:txXfrm>
    </dsp:sp>
    <dsp:sp modelId="{F6D45CF5-487E-3645-BA5E-D3302FDCAF41}">
      <dsp:nvSpPr>
        <dsp:cNvPr id="0" name=""/>
        <dsp:cNvSpPr/>
      </dsp:nvSpPr>
      <dsp:spPr>
        <a:xfrm>
          <a:off x="0" y="1194382"/>
          <a:ext cx="771590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AEE48C-53B7-9349-9A8A-078D46848B2B}">
      <dsp:nvSpPr>
        <dsp:cNvPr id="0" name=""/>
        <dsp:cNvSpPr/>
      </dsp:nvSpPr>
      <dsp:spPr>
        <a:xfrm>
          <a:off x="0" y="1194382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문서 작업 진행</a:t>
          </a:r>
          <a:endParaRPr lang="en-US" sz="3000" kern="1200" dirty="0"/>
        </a:p>
      </dsp:txBody>
      <dsp:txXfrm>
        <a:off x="0" y="1194382"/>
        <a:ext cx="7715907" cy="1192634"/>
      </dsp:txXfrm>
    </dsp:sp>
    <dsp:sp modelId="{FD3E7D60-1E56-9541-923E-03C6B0456813}">
      <dsp:nvSpPr>
        <dsp:cNvPr id="0" name=""/>
        <dsp:cNvSpPr/>
      </dsp:nvSpPr>
      <dsp:spPr>
        <a:xfrm>
          <a:off x="0" y="2387017"/>
          <a:ext cx="771590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E9121-4B97-1945-A96D-59EE794E568F}">
      <dsp:nvSpPr>
        <dsp:cNvPr id="0" name=""/>
        <dsp:cNvSpPr/>
      </dsp:nvSpPr>
      <dsp:spPr>
        <a:xfrm>
          <a:off x="0" y="2387017"/>
          <a:ext cx="7715907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측정 기준 정보 입력</a:t>
          </a:r>
          <a:endParaRPr lang="en-US" sz="3000" kern="1200" dirty="0"/>
        </a:p>
      </dsp:txBody>
      <dsp:txXfrm>
        <a:off x="0" y="2387017"/>
        <a:ext cx="7715907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2024. 10. 16.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WBS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1800" dirty="0"/>
              <a:t>프론트 작업 추가 진행</a:t>
            </a:r>
            <a:r>
              <a:rPr lang="en-US" altLang="ko-KR" sz="1800" dirty="0"/>
              <a:t> </a:t>
            </a:r>
            <a:r>
              <a:rPr lang="ko-KR" altLang="en-US" sz="1800" dirty="0"/>
              <a:t>및 새로운 운동 영상 측정 완료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내용 개체 틀 5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E5E357E3-F2A6-8E14-3F45-287AF46F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43807"/>
            <a:ext cx="7200900" cy="3752193"/>
          </a:xfrm>
        </p:spPr>
      </p:pic>
    </p:spTree>
    <p:extLst>
      <p:ext uri="{BB962C8B-B14F-4D97-AF65-F5344CB8AC3E}">
        <p14:creationId xmlns:p14="http://schemas.microsoft.com/office/powerpoint/2010/main" val="15607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AF871-2663-9395-8F20-F7E1BD4C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CB9E-844C-B72A-867A-72A9673D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운동 종목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A611F-3B69-B464-3447-56619A84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스쿼트</a:t>
            </a:r>
            <a:r>
              <a:rPr lang="en-US" altLang="ko-Kore-KR" dirty="0"/>
              <a:t>(</a:t>
            </a:r>
            <a:r>
              <a:rPr lang="en-US" altLang="ko-KR" dirty="0"/>
              <a:t>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ore-KR" dirty="0"/>
          </a:p>
          <a:p>
            <a:r>
              <a:rPr lang="ko-Kore-KR" altLang="en-US" dirty="0"/>
              <a:t>이두컬</a:t>
            </a:r>
            <a:r>
              <a:rPr lang="en-US" altLang="ko-Kore-KR" dirty="0"/>
              <a:t>(</a:t>
            </a:r>
            <a:r>
              <a:rPr lang="en-US" altLang="ko-KR" dirty="0"/>
              <a:t>0.3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ore-KR" dirty="0"/>
          </a:p>
          <a:p>
            <a:r>
              <a:rPr lang="ko-Kore-KR" altLang="en-US" dirty="0"/>
              <a:t>제자리</a:t>
            </a:r>
            <a:r>
              <a:rPr lang="ko-KR" altLang="en-US" dirty="0"/>
              <a:t> 걷기</a:t>
            </a:r>
            <a:r>
              <a:rPr lang="en-US" altLang="ko-KR" dirty="0"/>
              <a:t>(0.1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ore-KR" dirty="0"/>
              <a:t>3m</a:t>
            </a:r>
            <a:r>
              <a:rPr lang="ko-KR" altLang="en-US" dirty="0"/>
              <a:t>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분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자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91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7493B-0F54-A3C3-1B17-6A4060F7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C46EA-855D-EDEB-1922-E3FBBC6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85491"/>
            <a:ext cx="7127328" cy="5031828"/>
          </a:xfrm>
        </p:spPr>
        <p:txBody>
          <a:bodyPr>
            <a:normAutofit/>
          </a:bodyPr>
          <a:lstStyle/>
          <a:p>
            <a:pPr algn="ctr"/>
            <a:endParaRPr lang="ko-KR" altLang="en-US" sz="2200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956D494C-5DA3-A461-1AA3-83114F8A8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197905"/>
            <a:ext cx="7772400" cy="297353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AA0A7D5-9FF0-60F2-7FFE-1353FC95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3497261"/>
            <a:ext cx="7772400" cy="28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0AC25-CE69-8D07-0BEF-873871813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974C-C9FD-364F-0252-9F06663D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서버와 프론트 간 </a:t>
            </a:r>
            <a:r>
              <a:rPr lang="en-US" altLang="ko-KR" dirty="0"/>
              <a:t>API</a:t>
            </a:r>
            <a:r>
              <a:rPr lang="ko-KR" altLang="en-US" dirty="0"/>
              <a:t> 연결</a:t>
            </a:r>
            <a:r>
              <a:rPr lang="en-US" altLang="ko-KR" dirty="0"/>
              <a:t> </a:t>
            </a:r>
            <a:endParaRPr lang="ko-KR" altLang="en-US" sz="2000" dirty="0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08A2B2C-489F-F9A8-58B3-F10B241B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2" y="2171700"/>
            <a:ext cx="5842000" cy="22860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B31F51-BAD2-8414-D249-411AB2AC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2" y="5478518"/>
            <a:ext cx="6159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11DA-2E62-4746-0309-D85ED8BF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BC2C-683D-53EE-0BE3-EE17D38E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예정 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98E6541-8A43-B3BD-4F08-07D49ED9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41934"/>
              </p:ext>
            </p:extLst>
          </p:nvPr>
        </p:nvGraphicFramePr>
        <p:xfrm>
          <a:off x="1028699" y="2286000"/>
          <a:ext cx="771590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38327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28307</TotalTime>
  <Words>85</Words>
  <Application>Microsoft Macintosh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Franklin Gothic Book</vt:lpstr>
      <vt:lpstr>자르기</vt:lpstr>
      <vt:lpstr>영상처리를 활용한  운동부하검사 매뉴얼</vt:lpstr>
      <vt:lpstr>WBS  (프론트 작업 추가 진행 및 새로운 운동 영상 측정 완료)</vt:lpstr>
      <vt:lpstr>운동 종목</vt:lpstr>
      <vt:lpstr>PowerPoint 프레젠테이션</vt:lpstr>
      <vt:lpstr>서버와 프론트 간 API 연결 </vt:lpstr>
      <vt:lpstr>예정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기원준</cp:lastModifiedBy>
  <cp:revision>49</cp:revision>
  <dcterms:created xsi:type="dcterms:W3CDTF">2024-03-11T02:00:21Z</dcterms:created>
  <dcterms:modified xsi:type="dcterms:W3CDTF">2024-10-19T00:38:21Z</dcterms:modified>
</cp:coreProperties>
</file>