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8" r:id="rId4"/>
    <p:sldId id="282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94"/>
  </p:normalViewPr>
  <p:slideViewPr>
    <p:cSldViewPr snapToGrid="0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9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6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2024. 11. 2.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3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09B0405-4E00-4F7C-BC72-35B72A0D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1" y="1480930"/>
            <a:ext cx="6335973" cy="3254321"/>
          </a:xfrm>
        </p:spPr>
        <p:txBody>
          <a:bodyPr>
            <a:normAutofit/>
          </a:bodyPr>
          <a:lstStyle/>
          <a:p>
            <a:pPr algn="l"/>
            <a:r>
              <a:rPr lang="ko-KR" altLang="en-US" sz="5700"/>
              <a:t>영상처리를 활용한 </a:t>
            </a:r>
            <a:br>
              <a:rPr lang="en-US" altLang="ko-KR" sz="5700"/>
            </a:br>
            <a:r>
              <a:rPr lang="ko-KR" altLang="en-US" sz="5700"/>
              <a:t>운동부하검사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67DA-789A-7862-157C-B368CD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001" y="4804850"/>
            <a:ext cx="446793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/>
              <a:t>엄블랑호다</a:t>
            </a:r>
            <a:endParaRPr lang="en-US" altLang="ko-KR"/>
          </a:p>
          <a:p>
            <a:pPr algn="l">
              <a:spcAft>
                <a:spcPts val="600"/>
              </a:spcAft>
            </a:pPr>
            <a:r>
              <a:rPr lang="ko-KR" altLang="en-US"/>
              <a:t>기원준</a:t>
            </a:r>
            <a:r>
              <a:rPr lang="en-US" altLang="ko-KR"/>
              <a:t>,</a:t>
            </a:r>
            <a:r>
              <a:rPr lang="ko-KR" altLang="en-US"/>
              <a:t> 박태현</a:t>
            </a:r>
            <a:r>
              <a:rPr lang="en-US" altLang="ko-KR"/>
              <a:t>,</a:t>
            </a:r>
            <a:r>
              <a:rPr lang="ko-KR" altLang="en-US"/>
              <a:t> 황인성</a:t>
            </a:r>
            <a:r>
              <a:rPr lang="en-US" altLang="ko-KR"/>
              <a:t>,</a:t>
            </a:r>
            <a:r>
              <a:rPr lang="ko-KR" altLang="en-US"/>
              <a:t> 김대원</a:t>
            </a:r>
          </a:p>
        </p:txBody>
      </p:sp>
    </p:spTree>
    <p:extLst>
      <p:ext uri="{BB962C8B-B14F-4D97-AF65-F5344CB8AC3E}">
        <p14:creationId xmlns:p14="http://schemas.microsoft.com/office/powerpoint/2010/main" val="835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WBS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1800" dirty="0"/>
              <a:t>프론트 작업 추가 진행</a:t>
            </a:r>
            <a:r>
              <a:rPr lang="en-US" altLang="ko-KR" sz="1800" dirty="0"/>
              <a:t> </a:t>
            </a:r>
            <a:r>
              <a:rPr lang="ko-KR" altLang="en-US" sz="1800" dirty="0"/>
              <a:t>및 새로운 운동 영상 측정 완료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내용 개체 틀 5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E5E357E3-F2A6-8E14-3F45-287AF46F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343807"/>
            <a:ext cx="7200900" cy="3752193"/>
          </a:xfrm>
        </p:spPr>
      </p:pic>
    </p:spTree>
    <p:extLst>
      <p:ext uri="{BB962C8B-B14F-4D97-AF65-F5344CB8AC3E}">
        <p14:creationId xmlns:p14="http://schemas.microsoft.com/office/powerpoint/2010/main" val="15607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AF871-2663-9395-8F20-F7E1BD4C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CB9E-844C-B72A-867A-72A9673D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운동 종목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A611F-3B69-B464-3447-56619A84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스쿼트</a:t>
            </a:r>
            <a:r>
              <a:rPr lang="en-US" altLang="ko-Kore-KR" dirty="0"/>
              <a:t>(</a:t>
            </a:r>
            <a:r>
              <a:rPr lang="en-US" altLang="ko-KR" dirty="0"/>
              <a:t>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en-US" altLang="ko-Kore-KR" dirty="0"/>
          </a:p>
          <a:p>
            <a:r>
              <a:rPr lang="ko-Kore-KR" altLang="en-US" dirty="0"/>
              <a:t>이두컬</a:t>
            </a:r>
            <a:r>
              <a:rPr lang="en-US" altLang="ko-Kore-KR" dirty="0"/>
              <a:t>(</a:t>
            </a:r>
            <a:r>
              <a:rPr lang="en-US" altLang="ko-KR" dirty="0"/>
              <a:t>0.3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en-US" altLang="ko-Kore-KR" dirty="0"/>
          </a:p>
          <a:p>
            <a:r>
              <a:rPr lang="ko-Kore-KR" altLang="en-US" dirty="0"/>
              <a:t>제자리</a:t>
            </a:r>
            <a:r>
              <a:rPr lang="ko-KR" altLang="en-US" dirty="0"/>
              <a:t> 걷기</a:t>
            </a:r>
            <a:r>
              <a:rPr lang="en-US" altLang="ko-KR" dirty="0"/>
              <a:t>(0.1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ore-KR" dirty="0"/>
              <a:t>3m</a:t>
            </a:r>
            <a:r>
              <a:rPr lang="ko-KR" altLang="en-US" dirty="0"/>
              <a:t> 걷기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분 걷기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자 걷기</a:t>
            </a:r>
            <a:r>
              <a:rPr lang="en-US" altLang="ko-KR" dirty="0"/>
              <a:t>(0.7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91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11DA-2E62-4746-0309-D85ED8BFE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BC2C-683D-53EE-0BE3-EE17D38E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3CB94-3DD3-80A9-42AF-921A3009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938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57F40-9B23-AC14-647D-9B8EF4FD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1448-F002-A305-E220-2B949639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시연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71FCB-3E72-27FD-8534-B0462196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58227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28480</TotalTime>
  <Words>71</Words>
  <Application>Microsoft Macintosh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Franklin Gothic Book</vt:lpstr>
      <vt:lpstr>자르기</vt:lpstr>
      <vt:lpstr>영상처리를 활용한  운동부하검사 매뉴얼</vt:lpstr>
      <vt:lpstr>WBS  (프론트 작업 추가 진행 및 새로운 운동 영상 측정 완료)</vt:lpstr>
      <vt:lpstr>운동 종목</vt:lpstr>
      <vt:lpstr>시나리오</vt:lpstr>
      <vt:lpstr>   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김종원/_교수_지능IOT융합전공</dc:creator>
  <cp:lastModifiedBy>기원준</cp:lastModifiedBy>
  <cp:revision>52</cp:revision>
  <dcterms:created xsi:type="dcterms:W3CDTF">2024-03-11T02:00:21Z</dcterms:created>
  <dcterms:modified xsi:type="dcterms:W3CDTF">2024-11-02T07:54:55Z</dcterms:modified>
</cp:coreProperties>
</file>