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81" r:id="rId4"/>
    <p:sldId id="261" r:id="rId5"/>
    <p:sldId id="282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/>
    <p:restoredTop sz="94694"/>
  </p:normalViewPr>
  <p:slideViewPr>
    <p:cSldViewPr snapToGrid="0">
      <p:cViewPr varScale="1">
        <p:scale>
          <a:sx n="121" d="100"/>
          <a:sy n="121" d="100"/>
        </p:scale>
        <p:origin x="167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FAA71B-B1C3-48F5-9454-FD7ADEFC39C2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98EA59-A15D-449A-9836-4526A7F1A9E2}">
      <dgm:prSet/>
      <dgm:spPr/>
      <dgm:t>
        <a:bodyPr/>
        <a:lstStyle/>
        <a:p>
          <a:r>
            <a:rPr lang="ko-KR" altLang="en-US" baseline="0" dirty="0"/>
            <a:t>클래스 분류 작업</a:t>
          </a:r>
          <a:endParaRPr lang="en-US" altLang="ko-KR" baseline="0" dirty="0"/>
        </a:p>
      </dgm:t>
    </dgm:pt>
    <dgm:pt modelId="{08DC7059-E8C5-4560-AB43-08E758901565}" type="parTrans" cxnId="{9394E0F6-F3C0-4014-A449-2193BEBE9BB4}">
      <dgm:prSet/>
      <dgm:spPr/>
      <dgm:t>
        <a:bodyPr/>
        <a:lstStyle/>
        <a:p>
          <a:endParaRPr lang="en-US"/>
        </a:p>
      </dgm:t>
    </dgm:pt>
    <dgm:pt modelId="{60C81D22-6399-45FB-BC1C-EA85BCCEF78A}" type="sibTrans" cxnId="{9394E0F6-F3C0-4014-A449-2193BEBE9BB4}">
      <dgm:prSet/>
      <dgm:spPr/>
      <dgm:t>
        <a:bodyPr/>
        <a:lstStyle/>
        <a:p>
          <a:endParaRPr lang="en-US"/>
        </a:p>
      </dgm:t>
    </dgm:pt>
    <dgm:pt modelId="{078C5D3A-5252-4AC3-BBA8-8143996A42FE}">
      <dgm:prSet/>
      <dgm:spPr/>
      <dgm:t>
        <a:bodyPr/>
        <a:lstStyle/>
        <a:p>
          <a:r>
            <a:rPr lang="ko-KR" altLang="en-US" baseline="0" dirty="0"/>
            <a:t>실시간 영상 데이터 처리 및 등급 분류</a:t>
          </a:r>
          <a:endParaRPr lang="en-US" altLang="ko-KR" baseline="0" dirty="0"/>
        </a:p>
      </dgm:t>
    </dgm:pt>
    <dgm:pt modelId="{03945AB3-9768-4DF8-ACE7-F2BA7E295819}" type="parTrans" cxnId="{60B1675B-E984-4D8A-94D7-E521BDE3F812}">
      <dgm:prSet/>
      <dgm:spPr/>
      <dgm:t>
        <a:bodyPr/>
        <a:lstStyle/>
        <a:p>
          <a:endParaRPr lang="en-US"/>
        </a:p>
      </dgm:t>
    </dgm:pt>
    <dgm:pt modelId="{5CBD1750-EAFC-455C-8C32-B291725BD3D8}" type="sibTrans" cxnId="{60B1675B-E984-4D8A-94D7-E521BDE3F812}">
      <dgm:prSet/>
      <dgm:spPr/>
      <dgm:t>
        <a:bodyPr/>
        <a:lstStyle/>
        <a:p>
          <a:endParaRPr lang="en-US"/>
        </a:p>
      </dgm:t>
    </dgm:pt>
    <dgm:pt modelId="{36FAB98B-C154-7B40-8869-E82DEBB96458}">
      <dgm:prSet/>
      <dgm:spPr/>
      <dgm:t>
        <a:bodyPr/>
        <a:lstStyle/>
        <a:p>
          <a:r>
            <a:rPr lang="ko-KR" altLang="en-US" baseline="0" dirty="0"/>
            <a:t>개인 정보에 따른 등급 분류</a:t>
          </a:r>
          <a:endParaRPr lang="en-US" altLang="ko-KR" baseline="0" dirty="0"/>
        </a:p>
      </dgm:t>
    </dgm:pt>
    <dgm:pt modelId="{984B1097-ACBA-A14F-93CA-9D782FF05CCF}" type="parTrans" cxnId="{DD3753F6-A043-AF41-AEEF-A635DC3C29CE}">
      <dgm:prSet/>
      <dgm:spPr/>
      <dgm:t>
        <a:bodyPr/>
        <a:lstStyle/>
        <a:p>
          <a:pPr latinLnBrk="1"/>
          <a:endParaRPr lang="ko-KR" altLang="en-US"/>
        </a:p>
      </dgm:t>
    </dgm:pt>
    <dgm:pt modelId="{068DF78F-D926-A84C-8E22-579D48B05C22}" type="sibTrans" cxnId="{DD3753F6-A043-AF41-AEEF-A635DC3C29CE}">
      <dgm:prSet/>
      <dgm:spPr/>
      <dgm:t>
        <a:bodyPr/>
        <a:lstStyle/>
        <a:p>
          <a:pPr latinLnBrk="1"/>
          <a:endParaRPr lang="ko-KR" altLang="en-US"/>
        </a:p>
      </dgm:t>
    </dgm:pt>
    <dgm:pt modelId="{3CC268C0-4348-FC42-A6D2-CCE371FA4C14}" type="pres">
      <dgm:prSet presAssocID="{86FAA71B-B1C3-48F5-9454-FD7ADEFC39C2}" presName="vert0" presStyleCnt="0">
        <dgm:presLayoutVars>
          <dgm:dir/>
          <dgm:animOne val="branch"/>
          <dgm:animLvl val="lvl"/>
        </dgm:presLayoutVars>
      </dgm:prSet>
      <dgm:spPr/>
    </dgm:pt>
    <dgm:pt modelId="{6043D1B6-F8A1-4540-85B1-3CFF72479BAA}" type="pres">
      <dgm:prSet presAssocID="{5998EA59-A15D-449A-9836-4526A7F1A9E2}" presName="thickLine" presStyleLbl="alignNode1" presStyleIdx="0" presStyleCnt="3"/>
      <dgm:spPr/>
    </dgm:pt>
    <dgm:pt modelId="{F4D3B488-9A93-8642-989D-6DFE0684356B}" type="pres">
      <dgm:prSet presAssocID="{5998EA59-A15D-449A-9836-4526A7F1A9E2}" presName="horz1" presStyleCnt="0"/>
      <dgm:spPr/>
    </dgm:pt>
    <dgm:pt modelId="{CBE5CCC7-0BE5-C045-A041-B3231E8EC98F}" type="pres">
      <dgm:prSet presAssocID="{5998EA59-A15D-449A-9836-4526A7F1A9E2}" presName="tx1" presStyleLbl="revTx" presStyleIdx="0" presStyleCnt="3"/>
      <dgm:spPr/>
    </dgm:pt>
    <dgm:pt modelId="{4BAA95A2-1F3B-3845-9201-78D6E48B0EC9}" type="pres">
      <dgm:prSet presAssocID="{5998EA59-A15D-449A-9836-4526A7F1A9E2}" presName="vert1" presStyleCnt="0"/>
      <dgm:spPr/>
    </dgm:pt>
    <dgm:pt modelId="{0319DB74-CD31-3D43-BC54-87260B64A125}" type="pres">
      <dgm:prSet presAssocID="{078C5D3A-5252-4AC3-BBA8-8143996A42FE}" presName="thickLine" presStyleLbl="alignNode1" presStyleIdx="1" presStyleCnt="3"/>
      <dgm:spPr/>
    </dgm:pt>
    <dgm:pt modelId="{BF6B943D-CFAD-074B-88CE-54BEBA887C05}" type="pres">
      <dgm:prSet presAssocID="{078C5D3A-5252-4AC3-BBA8-8143996A42FE}" presName="horz1" presStyleCnt="0"/>
      <dgm:spPr/>
    </dgm:pt>
    <dgm:pt modelId="{121F0526-6719-FF4C-A062-9B7DD72D2B30}" type="pres">
      <dgm:prSet presAssocID="{078C5D3A-5252-4AC3-BBA8-8143996A42FE}" presName="tx1" presStyleLbl="revTx" presStyleIdx="1" presStyleCnt="3"/>
      <dgm:spPr/>
    </dgm:pt>
    <dgm:pt modelId="{65C677DA-EFDB-9F46-A0D5-588E84CB7611}" type="pres">
      <dgm:prSet presAssocID="{078C5D3A-5252-4AC3-BBA8-8143996A42FE}" presName="vert1" presStyleCnt="0"/>
      <dgm:spPr/>
    </dgm:pt>
    <dgm:pt modelId="{0A4A7CED-472B-D440-920B-C38E766AB05E}" type="pres">
      <dgm:prSet presAssocID="{36FAB98B-C154-7B40-8869-E82DEBB96458}" presName="thickLine" presStyleLbl="alignNode1" presStyleIdx="2" presStyleCnt="3"/>
      <dgm:spPr/>
    </dgm:pt>
    <dgm:pt modelId="{2091F8E7-0951-E14C-B553-6AF2F63FB859}" type="pres">
      <dgm:prSet presAssocID="{36FAB98B-C154-7B40-8869-E82DEBB96458}" presName="horz1" presStyleCnt="0"/>
      <dgm:spPr/>
    </dgm:pt>
    <dgm:pt modelId="{67BEDFB1-60DA-DA41-B374-C47A3FD43634}" type="pres">
      <dgm:prSet presAssocID="{36FAB98B-C154-7B40-8869-E82DEBB96458}" presName="tx1" presStyleLbl="revTx" presStyleIdx="2" presStyleCnt="3"/>
      <dgm:spPr/>
    </dgm:pt>
    <dgm:pt modelId="{019081C7-9658-F54D-BF9B-1C58E7A6BAA1}" type="pres">
      <dgm:prSet presAssocID="{36FAB98B-C154-7B40-8869-E82DEBB96458}" presName="vert1" presStyleCnt="0"/>
      <dgm:spPr/>
    </dgm:pt>
  </dgm:ptLst>
  <dgm:cxnLst>
    <dgm:cxn modelId="{49EA4008-66EE-D44A-85C2-0D612ADAC555}" type="presOf" srcId="{078C5D3A-5252-4AC3-BBA8-8143996A42FE}" destId="{121F0526-6719-FF4C-A062-9B7DD72D2B30}" srcOrd="0" destOrd="0" presId="urn:microsoft.com/office/officeart/2008/layout/LinedList"/>
    <dgm:cxn modelId="{60B1675B-E984-4D8A-94D7-E521BDE3F812}" srcId="{86FAA71B-B1C3-48F5-9454-FD7ADEFC39C2}" destId="{078C5D3A-5252-4AC3-BBA8-8143996A42FE}" srcOrd="1" destOrd="0" parTransId="{03945AB3-9768-4DF8-ACE7-F2BA7E295819}" sibTransId="{5CBD1750-EAFC-455C-8C32-B291725BD3D8}"/>
    <dgm:cxn modelId="{6F34BB6F-82FE-B447-99B8-F8AD5EA2C07B}" type="presOf" srcId="{86FAA71B-B1C3-48F5-9454-FD7ADEFC39C2}" destId="{3CC268C0-4348-FC42-A6D2-CCE371FA4C14}" srcOrd="0" destOrd="0" presId="urn:microsoft.com/office/officeart/2008/layout/LinedList"/>
    <dgm:cxn modelId="{CD29EBB3-145F-4445-976F-DAD970E019FE}" type="presOf" srcId="{36FAB98B-C154-7B40-8869-E82DEBB96458}" destId="{67BEDFB1-60DA-DA41-B374-C47A3FD43634}" srcOrd="0" destOrd="0" presId="urn:microsoft.com/office/officeart/2008/layout/LinedList"/>
    <dgm:cxn modelId="{97EB1FB4-7168-494D-8979-B65A8CCB6F53}" type="presOf" srcId="{5998EA59-A15D-449A-9836-4526A7F1A9E2}" destId="{CBE5CCC7-0BE5-C045-A041-B3231E8EC98F}" srcOrd="0" destOrd="0" presId="urn:microsoft.com/office/officeart/2008/layout/LinedList"/>
    <dgm:cxn modelId="{DD3753F6-A043-AF41-AEEF-A635DC3C29CE}" srcId="{86FAA71B-B1C3-48F5-9454-FD7ADEFC39C2}" destId="{36FAB98B-C154-7B40-8869-E82DEBB96458}" srcOrd="2" destOrd="0" parTransId="{984B1097-ACBA-A14F-93CA-9D782FF05CCF}" sibTransId="{068DF78F-D926-A84C-8E22-579D48B05C22}"/>
    <dgm:cxn modelId="{9394E0F6-F3C0-4014-A449-2193BEBE9BB4}" srcId="{86FAA71B-B1C3-48F5-9454-FD7ADEFC39C2}" destId="{5998EA59-A15D-449A-9836-4526A7F1A9E2}" srcOrd="0" destOrd="0" parTransId="{08DC7059-E8C5-4560-AB43-08E758901565}" sibTransId="{60C81D22-6399-45FB-BC1C-EA85BCCEF78A}"/>
    <dgm:cxn modelId="{B6496504-5175-7849-81D0-87B719BB085F}" type="presParOf" srcId="{3CC268C0-4348-FC42-A6D2-CCE371FA4C14}" destId="{6043D1B6-F8A1-4540-85B1-3CFF72479BAA}" srcOrd="0" destOrd="0" presId="urn:microsoft.com/office/officeart/2008/layout/LinedList"/>
    <dgm:cxn modelId="{D2244E70-661F-F94B-B1A8-D1473D344345}" type="presParOf" srcId="{3CC268C0-4348-FC42-A6D2-CCE371FA4C14}" destId="{F4D3B488-9A93-8642-989D-6DFE0684356B}" srcOrd="1" destOrd="0" presId="urn:microsoft.com/office/officeart/2008/layout/LinedList"/>
    <dgm:cxn modelId="{F4DE9BE0-45AF-274C-A091-31B185545642}" type="presParOf" srcId="{F4D3B488-9A93-8642-989D-6DFE0684356B}" destId="{CBE5CCC7-0BE5-C045-A041-B3231E8EC98F}" srcOrd="0" destOrd="0" presId="urn:microsoft.com/office/officeart/2008/layout/LinedList"/>
    <dgm:cxn modelId="{0535AA7B-F668-8F45-9B00-F97D3A0B946C}" type="presParOf" srcId="{F4D3B488-9A93-8642-989D-6DFE0684356B}" destId="{4BAA95A2-1F3B-3845-9201-78D6E48B0EC9}" srcOrd="1" destOrd="0" presId="urn:microsoft.com/office/officeart/2008/layout/LinedList"/>
    <dgm:cxn modelId="{FE7229B8-4D5D-4547-82B7-14EE4CF97E76}" type="presParOf" srcId="{3CC268C0-4348-FC42-A6D2-CCE371FA4C14}" destId="{0319DB74-CD31-3D43-BC54-87260B64A125}" srcOrd="2" destOrd="0" presId="urn:microsoft.com/office/officeart/2008/layout/LinedList"/>
    <dgm:cxn modelId="{AB550575-A70F-1741-8AB7-3FE57EA7186D}" type="presParOf" srcId="{3CC268C0-4348-FC42-A6D2-CCE371FA4C14}" destId="{BF6B943D-CFAD-074B-88CE-54BEBA887C05}" srcOrd="3" destOrd="0" presId="urn:microsoft.com/office/officeart/2008/layout/LinedList"/>
    <dgm:cxn modelId="{A0CA2513-71A8-A448-A213-448E8FFA98E9}" type="presParOf" srcId="{BF6B943D-CFAD-074B-88CE-54BEBA887C05}" destId="{121F0526-6719-FF4C-A062-9B7DD72D2B30}" srcOrd="0" destOrd="0" presId="urn:microsoft.com/office/officeart/2008/layout/LinedList"/>
    <dgm:cxn modelId="{1DC7B591-8F0E-D141-8406-DE5A76AC8585}" type="presParOf" srcId="{BF6B943D-CFAD-074B-88CE-54BEBA887C05}" destId="{65C677DA-EFDB-9F46-A0D5-588E84CB7611}" srcOrd="1" destOrd="0" presId="urn:microsoft.com/office/officeart/2008/layout/LinedList"/>
    <dgm:cxn modelId="{F6B47D0D-E0BC-6843-A635-C410355F7796}" type="presParOf" srcId="{3CC268C0-4348-FC42-A6D2-CCE371FA4C14}" destId="{0A4A7CED-472B-D440-920B-C38E766AB05E}" srcOrd="4" destOrd="0" presId="urn:microsoft.com/office/officeart/2008/layout/LinedList"/>
    <dgm:cxn modelId="{1A24FCB8-9756-654C-8114-3CBFC42DB615}" type="presParOf" srcId="{3CC268C0-4348-FC42-A6D2-CCE371FA4C14}" destId="{2091F8E7-0951-E14C-B553-6AF2F63FB859}" srcOrd="5" destOrd="0" presId="urn:microsoft.com/office/officeart/2008/layout/LinedList"/>
    <dgm:cxn modelId="{31FB4730-8A08-AF4B-A9D3-E8D1B3A34EB2}" type="presParOf" srcId="{2091F8E7-0951-E14C-B553-6AF2F63FB859}" destId="{67BEDFB1-60DA-DA41-B374-C47A3FD43634}" srcOrd="0" destOrd="0" presId="urn:microsoft.com/office/officeart/2008/layout/LinedList"/>
    <dgm:cxn modelId="{931C9ACD-CA8D-6542-9BDB-7EA04B866F7F}" type="presParOf" srcId="{2091F8E7-0951-E14C-B553-6AF2F63FB859}" destId="{019081C7-9658-F54D-BF9B-1C58E7A6BAA1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6FAA71B-B1C3-48F5-9454-FD7ADEFC39C2}" type="doc">
      <dgm:prSet loTypeId="urn:microsoft.com/office/officeart/2008/layout/LinedList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5998EA59-A15D-449A-9836-4526A7F1A9E2}">
      <dgm:prSet/>
      <dgm:spPr/>
      <dgm:t>
        <a:bodyPr/>
        <a:lstStyle/>
        <a:p>
          <a:r>
            <a:rPr lang="en-US" altLang="ko-KR" baseline="0" dirty="0"/>
            <a:t>API </a:t>
          </a:r>
          <a:r>
            <a:rPr lang="ko-KR" altLang="en-US" baseline="0" dirty="0"/>
            <a:t>연결에 따른 데이터 저장</a:t>
          </a:r>
          <a:endParaRPr lang="en-US" altLang="ko-KR" baseline="0" dirty="0"/>
        </a:p>
      </dgm:t>
    </dgm:pt>
    <dgm:pt modelId="{08DC7059-E8C5-4560-AB43-08E758901565}" type="parTrans" cxnId="{9394E0F6-F3C0-4014-A449-2193BEBE9BB4}">
      <dgm:prSet/>
      <dgm:spPr/>
      <dgm:t>
        <a:bodyPr/>
        <a:lstStyle/>
        <a:p>
          <a:endParaRPr lang="en-US"/>
        </a:p>
      </dgm:t>
    </dgm:pt>
    <dgm:pt modelId="{60C81D22-6399-45FB-BC1C-EA85BCCEF78A}" type="sibTrans" cxnId="{9394E0F6-F3C0-4014-A449-2193BEBE9BB4}">
      <dgm:prSet/>
      <dgm:spPr/>
      <dgm:t>
        <a:bodyPr/>
        <a:lstStyle/>
        <a:p>
          <a:endParaRPr lang="en-US"/>
        </a:p>
      </dgm:t>
    </dgm:pt>
    <dgm:pt modelId="{B89779DC-C658-4A67-8893-28598DAEA579}">
      <dgm:prSet/>
      <dgm:spPr/>
      <dgm:t>
        <a:bodyPr/>
        <a:lstStyle/>
        <a:p>
          <a:r>
            <a:rPr lang="ko-KR" altLang="en-US" dirty="0"/>
            <a:t>문서 작업 진행</a:t>
          </a:r>
          <a:endParaRPr lang="en-US" dirty="0"/>
        </a:p>
      </dgm:t>
    </dgm:pt>
    <dgm:pt modelId="{C4205433-F2F0-43EC-BC86-BF682547EF4C}" type="parTrans" cxnId="{09CCECAC-6B38-47DA-AE91-37098EBA9451}">
      <dgm:prSet/>
      <dgm:spPr/>
      <dgm:t>
        <a:bodyPr/>
        <a:lstStyle/>
        <a:p>
          <a:endParaRPr lang="en-US"/>
        </a:p>
      </dgm:t>
    </dgm:pt>
    <dgm:pt modelId="{BB7B82C0-B4DA-456D-8A93-62C80045DE00}" type="sibTrans" cxnId="{09CCECAC-6B38-47DA-AE91-37098EBA9451}">
      <dgm:prSet/>
      <dgm:spPr/>
      <dgm:t>
        <a:bodyPr/>
        <a:lstStyle/>
        <a:p>
          <a:endParaRPr lang="en-US"/>
        </a:p>
      </dgm:t>
    </dgm:pt>
    <dgm:pt modelId="{9FC86739-D94F-4792-86CF-3118D2F1E108}">
      <dgm:prSet/>
      <dgm:spPr/>
      <dgm:t>
        <a:bodyPr/>
        <a:lstStyle/>
        <a:p>
          <a:r>
            <a:rPr lang="ko-KR" altLang="en-US" dirty="0"/>
            <a:t>자료 조사 완료 및 측정 기준 정보 입력</a:t>
          </a:r>
          <a:endParaRPr lang="en-US" dirty="0"/>
        </a:p>
      </dgm:t>
    </dgm:pt>
    <dgm:pt modelId="{2E77AF29-D766-404E-A5BB-CE31AB075989}" type="parTrans" cxnId="{0E7DCDAF-3C1D-478D-9E00-E9AE27996589}">
      <dgm:prSet/>
      <dgm:spPr/>
      <dgm:t>
        <a:bodyPr/>
        <a:lstStyle/>
        <a:p>
          <a:endParaRPr lang="en-US"/>
        </a:p>
      </dgm:t>
    </dgm:pt>
    <dgm:pt modelId="{0B95A3F0-AAA1-489E-9DD3-6197F120AF9C}" type="sibTrans" cxnId="{0E7DCDAF-3C1D-478D-9E00-E9AE27996589}">
      <dgm:prSet/>
      <dgm:spPr/>
      <dgm:t>
        <a:bodyPr/>
        <a:lstStyle/>
        <a:p>
          <a:endParaRPr lang="en-US"/>
        </a:p>
      </dgm:t>
    </dgm:pt>
    <dgm:pt modelId="{3CC268C0-4348-FC42-A6D2-CCE371FA4C14}" type="pres">
      <dgm:prSet presAssocID="{86FAA71B-B1C3-48F5-9454-FD7ADEFC39C2}" presName="vert0" presStyleCnt="0">
        <dgm:presLayoutVars>
          <dgm:dir/>
          <dgm:animOne val="branch"/>
          <dgm:animLvl val="lvl"/>
        </dgm:presLayoutVars>
      </dgm:prSet>
      <dgm:spPr/>
    </dgm:pt>
    <dgm:pt modelId="{6043D1B6-F8A1-4540-85B1-3CFF72479BAA}" type="pres">
      <dgm:prSet presAssocID="{5998EA59-A15D-449A-9836-4526A7F1A9E2}" presName="thickLine" presStyleLbl="alignNode1" presStyleIdx="0" presStyleCnt="3"/>
      <dgm:spPr/>
    </dgm:pt>
    <dgm:pt modelId="{F4D3B488-9A93-8642-989D-6DFE0684356B}" type="pres">
      <dgm:prSet presAssocID="{5998EA59-A15D-449A-9836-4526A7F1A9E2}" presName="horz1" presStyleCnt="0"/>
      <dgm:spPr/>
    </dgm:pt>
    <dgm:pt modelId="{CBE5CCC7-0BE5-C045-A041-B3231E8EC98F}" type="pres">
      <dgm:prSet presAssocID="{5998EA59-A15D-449A-9836-4526A7F1A9E2}" presName="tx1" presStyleLbl="revTx" presStyleIdx="0" presStyleCnt="3"/>
      <dgm:spPr/>
    </dgm:pt>
    <dgm:pt modelId="{4BAA95A2-1F3B-3845-9201-78D6E48B0EC9}" type="pres">
      <dgm:prSet presAssocID="{5998EA59-A15D-449A-9836-4526A7F1A9E2}" presName="vert1" presStyleCnt="0"/>
      <dgm:spPr/>
    </dgm:pt>
    <dgm:pt modelId="{F6D45CF5-487E-3645-BA5E-D3302FDCAF41}" type="pres">
      <dgm:prSet presAssocID="{B89779DC-C658-4A67-8893-28598DAEA579}" presName="thickLine" presStyleLbl="alignNode1" presStyleIdx="1" presStyleCnt="3"/>
      <dgm:spPr/>
    </dgm:pt>
    <dgm:pt modelId="{ABB4A0BE-A416-554D-B6E6-4E5143C67D2E}" type="pres">
      <dgm:prSet presAssocID="{B89779DC-C658-4A67-8893-28598DAEA579}" presName="horz1" presStyleCnt="0"/>
      <dgm:spPr/>
    </dgm:pt>
    <dgm:pt modelId="{D1AEE48C-53B7-9349-9A8A-078D46848B2B}" type="pres">
      <dgm:prSet presAssocID="{B89779DC-C658-4A67-8893-28598DAEA579}" presName="tx1" presStyleLbl="revTx" presStyleIdx="1" presStyleCnt="3"/>
      <dgm:spPr/>
    </dgm:pt>
    <dgm:pt modelId="{370114A8-0ADB-2D4F-8835-2397171F64CB}" type="pres">
      <dgm:prSet presAssocID="{B89779DC-C658-4A67-8893-28598DAEA579}" presName="vert1" presStyleCnt="0"/>
      <dgm:spPr/>
    </dgm:pt>
    <dgm:pt modelId="{FD3E7D60-1E56-9541-923E-03C6B0456813}" type="pres">
      <dgm:prSet presAssocID="{9FC86739-D94F-4792-86CF-3118D2F1E108}" presName="thickLine" presStyleLbl="alignNode1" presStyleIdx="2" presStyleCnt="3"/>
      <dgm:spPr/>
    </dgm:pt>
    <dgm:pt modelId="{A85AD91E-2527-FC4C-BA70-CDA4A6082DD9}" type="pres">
      <dgm:prSet presAssocID="{9FC86739-D94F-4792-86CF-3118D2F1E108}" presName="horz1" presStyleCnt="0"/>
      <dgm:spPr/>
    </dgm:pt>
    <dgm:pt modelId="{29BE9121-4B97-1945-A96D-59EE794E568F}" type="pres">
      <dgm:prSet presAssocID="{9FC86739-D94F-4792-86CF-3118D2F1E108}" presName="tx1" presStyleLbl="revTx" presStyleIdx="2" presStyleCnt="3"/>
      <dgm:spPr/>
    </dgm:pt>
    <dgm:pt modelId="{095AA1D0-1A53-C745-A0C0-BDD6A1C0EC20}" type="pres">
      <dgm:prSet presAssocID="{9FC86739-D94F-4792-86CF-3118D2F1E108}" presName="vert1" presStyleCnt="0"/>
      <dgm:spPr/>
    </dgm:pt>
  </dgm:ptLst>
  <dgm:cxnLst>
    <dgm:cxn modelId="{6F34BB6F-82FE-B447-99B8-F8AD5EA2C07B}" type="presOf" srcId="{86FAA71B-B1C3-48F5-9454-FD7ADEFC39C2}" destId="{3CC268C0-4348-FC42-A6D2-CCE371FA4C14}" srcOrd="0" destOrd="0" presId="urn:microsoft.com/office/officeart/2008/layout/LinedList"/>
    <dgm:cxn modelId="{09CCECAC-6B38-47DA-AE91-37098EBA9451}" srcId="{86FAA71B-B1C3-48F5-9454-FD7ADEFC39C2}" destId="{B89779DC-C658-4A67-8893-28598DAEA579}" srcOrd="1" destOrd="0" parTransId="{C4205433-F2F0-43EC-BC86-BF682547EF4C}" sibTransId="{BB7B82C0-B4DA-456D-8A93-62C80045DE00}"/>
    <dgm:cxn modelId="{0E7DCDAF-3C1D-478D-9E00-E9AE27996589}" srcId="{86FAA71B-B1C3-48F5-9454-FD7ADEFC39C2}" destId="{9FC86739-D94F-4792-86CF-3118D2F1E108}" srcOrd="2" destOrd="0" parTransId="{2E77AF29-D766-404E-A5BB-CE31AB075989}" sibTransId="{0B95A3F0-AAA1-489E-9DD3-6197F120AF9C}"/>
    <dgm:cxn modelId="{97EB1FB4-7168-494D-8979-B65A8CCB6F53}" type="presOf" srcId="{5998EA59-A15D-449A-9836-4526A7F1A9E2}" destId="{CBE5CCC7-0BE5-C045-A041-B3231E8EC98F}" srcOrd="0" destOrd="0" presId="urn:microsoft.com/office/officeart/2008/layout/LinedList"/>
    <dgm:cxn modelId="{A29340BA-4F8D-204D-BBFB-2D33EB04AC99}" type="presOf" srcId="{9FC86739-D94F-4792-86CF-3118D2F1E108}" destId="{29BE9121-4B97-1945-A96D-59EE794E568F}" srcOrd="0" destOrd="0" presId="urn:microsoft.com/office/officeart/2008/layout/LinedList"/>
    <dgm:cxn modelId="{9394E0F6-F3C0-4014-A449-2193BEBE9BB4}" srcId="{86FAA71B-B1C3-48F5-9454-FD7ADEFC39C2}" destId="{5998EA59-A15D-449A-9836-4526A7F1A9E2}" srcOrd="0" destOrd="0" parTransId="{08DC7059-E8C5-4560-AB43-08E758901565}" sibTransId="{60C81D22-6399-45FB-BC1C-EA85BCCEF78A}"/>
    <dgm:cxn modelId="{D99BB1F9-5526-104A-9B07-49B47D1F0915}" type="presOf" srcId="{B89779DC-C658-4A67-8893-28598DAEA579}" destId="{D1AEE48C-53B7-9349-9A8A-078D46848B2B}" srcOrd="0" destOrd="0" presId="urn:microsoft.com/office/officeart/2008/layout/LinedList"/>
    <dgm:cxn modelId="{B6496504-5175-7849-81D0-87B719BB085F}" type="presParOf" srcId="{3CC268C0-4348-FC42-A6D2-CCE371FA4C14}" destId="{6043D1B6-F8A1-4540-85B1-3CFF72479BAA}" srcOrd="0" destOrd="0" presId="urn:microsoft.com/office/officeart/2008/layout/LinedList"/>
    <dgm:cxn modelId="{D2244E70-661F-F94B-B1A8-D1473D344345}" type="presParOf" srcId="{3CC268C0-4348-FC42-A6D2-CCE371FA4C14}" destId="{F4D3B488-9A93-8642-989D-6DFE0684356B}" srcOrd="1" destOrd="0" presId="urn:microsoft.com/office/officeart/2008/layout/LinedList"/>
    <dgm:cxn modelId="{F4DE9BE0-45AF-274C-A091-31B185545642}" type="presParOf" srcId="{F4D3B488-9A93-8642-989D-6DFE0684356B}" destId="{CBE5CCC7-0BE5-C045-A041-B3231E8EC98F}" srcOrd="0" destOrd="0" presId="urn:microsoft.com/office/officeart/2008/layout/LinedList"/>
    <dgm:cxn modelId="{0535AA7B-F668-8F45-9B00-F97D3A0B946C}" type="presParOf" srcId="{F4D3B488-9A93-8642-989D-6DFE0684356B}" destId="{4BAA95A2-1F3B-3845-9201-78D6E48B0EC9}" srcOrd="1" destOrd="0" presId="urn:microsoft.com/office/officeart/2008/layout/LinedList"/>
    <dgm:cxn modelId="{2538B020-10C0-F94E-B067-1D84CDA82EF8}" type="presParOf" srcId="{3CC268C0-4348-FC42-A6D2-CCE371FA4C14}" destId="{F6D45CF5-487E-3645-BA5E-D3302FDCAF41}" srcOrd="2" destOrd="0" presId="urn:microsoft.com/office/officeart/2008/layout/LinedList"/>
    <dgm:cxn modelId="{B2562A3E-1857-B443-8D1B-1AA32402B927}" type="presParOf" srcId="{3CC268C0-4348-FC42-A6D2-CCE371FA4C14}" destId="{ABB4A0BE-A416-554D-B6E6-4E5143C67D2E}" srcOrd="3" destOrd="0" presId="urn:microsoft.com/office/officeart/2008/layout/LinedList"/>
    <dgm:cxn modelId="{1FCC409F-AEB2-2F40-B603-3E76D26A3618}" type="presParOf" srcId="{ABB4A0BE-A416-554D-B6E6-4E5143C67D2E}" destId="{D1AEE48C-53B7-9349-9A8A-078D46848B2B}" srcOrd="0" destOrd="0" presId="urn:microsoft.com/office/officeart/2008/layout/LinedList"/>
    <dgm:cxn modelId="{D4D979B5-28EC-6349-9A2A-4581BEE1A798}" type="presParOf" srcId="{ABB4A0BE-A416-554D-B6E6-4E5143C67D2E}" destId="{370114A8-0ADB-2D4F-8835-2397171F64CB}" srcOrd="1" destOrd="0" presId="urn:microsoft.com/office/officeart/2008/layout/LinedList"/>
    <dgm:cxn modelId="{23A4E86A-A7ED-9C43-BA6A-C85CE7AB57B8}" type="presParOf" srcId="{3CC268C0-4348-FC42-A6D2-CCE371FA4C14}" destId="{FD3E7D60-1E56-9541-923E-03C6B0456813}" srcOrd="4" destOrd="0" presId="urn:microsoft.com/office/officeart/2008/layout/LinedList"/>
    <dgm:cxn modelId="{844000E7-D09D-8141-8E9E-8AC150491545}" type="presParOf" srcId="{3CC268C0-4348-FC42-A6D2-CCE371FA4C14}" destId="{A85AD91E-2527-FC4C-BA70-CDA4A6082DD9}" srcOrd="5" destOrd="0" presId="urn:microsoft.com/office/officeart/2008/layout/LinedList"/>
    <dgm:cxn modelId="{DE31C82D-C186-6047-8C8E-75DB2B0BB886}" type="presParOf" srcId="{A85AD91E-2527-FC4C-BA70-CDA4A6082DD9}" destId="{29BE9121-4B97-1945-A96D-59EE794E568F}" srcOrd="0" destOrd="0" presId="urn:microsoft.com/office/officeart/2008/layout/LinedList"/>
    <dgm:cxn modelId="{FAE77364-A747-054B-B781-A474056780DB}" type="presParOf" srcId="{A85AD91E-2527-FC4C-BA70-CDA4A6082DD9}" destId="{095AA1D0-1A53-C745-A0C0-BDD6A1C0EC2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3D1B6-F8A1-4540-85B1-3CFF72479BAA}">
      <dsp:nvSpPr>
        <dsp:cNvPr id="0" name=""/>
        <dsp:cNvSpPr/>
      </dsp:nvSpPr>
      <dsp:spPr>
        <a:xfrm>
          <a:off x="0" y="1748"/>
          <a:ext cx="72009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E5CCC7-0BE5-C045-A041-B3231E8EC98F}">
      <dsp:nvSpPr>
        <dsp:cNvPr id="0" name=""/>
        <dsp:cNvSpPr/>
      </dsp:nvSpPr>
      <dsp:spPr>
        <a:xfrm>
          <a:off x="0" y="1748"/>
          <a:ext cx="7200900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baseline="0" dirty="0"/>
            <a:t>클래스 분류 작업</a:t>
          </a:r>
          <a:endParaRPr lang="en-US" altLang="ko-KR" sz="3300" kern="1200" baseline="0" dirty="0"/>
        </a:p>
      </dsp:txBody>
      <dsp:txXfrm>
        <a:off x="0" y="1748"/>
        <a:ext cx="7200900" cy="1192634"/>
      </dsp:txXfrm>
    </dsp:sp>
    <dsp:sp modelId="{0319DB74-CD31-3D43-BC54-87260B64A125}">
      <dsp:nvSpPr>
        <dsp:cNvPr id="0" name=""/>
        <dsp:cNvSpPr/>
      </dsp:nvSpPr>
      <dsp:spPr>
        <a:xfrm>
          <a:off x="0" y="1194382"/>
          <a:ext cx="72009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121F0526-6719-FF4C-A062-9B7DD72D2B30}">
      <dsp:nvSpPr>
        <dsp:cNvPr id="0" name=""/>
        <dsp:cNvSpPr/>
      </dsp:nvSpPr>
      <dsp:spPr>
        <a:xfrm>
          <a:off x="0" y="1194382"/>
          <a:ext cx="7200900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baseline="0" dirty="0"/>
            <a:t>실시간 영상 데이터 처리 및 등급 분류</a:t>
          </a:r>
          <a:endParaRPr lang="en-US" altLang="ko-KR" sz="3300" kern="1200" baseline="0" dirty="0"/>
        </a:p>
      </dsp:txBody>
      <dsp:txXfrm>
        <a:off x="0" y="1194382"/>
        <a:ext cx="7200900" cy="1192634"/>
      </dsp:txXfrm>
    </dsp:sp>
    <dsp:sp modelId="{0A4A7CED-472B-D440-920B-C38E766AB05E}">
      <dsp:nvSpPr>
        <dsp:cNvPr id="0" name=""/>
        <dsp:cNvSpPr/>
      </dsp:nvSpPr>
      <dsp:spPr>
        <a:xfrm>
          <a:off x="0" y="2387017"/>
          <a:ext cx="72009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7BEDFB1-60DA-DA41-B374-C47A3FD43634}">
      <dsp:nvSpPr>
        <dsp:cNvPr id="0" name=""/>
        <dsp:cNvSpPr/>
      </dsp:nvSpPr>
      <dsp:spPr>
        <a:xfrm>
          <a:off x="0" y="2387017"/>
          <a:ext cx="7200900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300" kern="1200" baseline="0" dirty="0"/>
            <a:t>개인 정보에 따른 등급 분류</a:t>
          </a:r>
          <a:endParaRPr lang="en-US" altLang="ko-KR" sz="3300" kern="1200" baseline="0" dirty="0"/>
        </a:p>
      </dsp:txBody>
      <dsp:txXfrm>
        <a:off x="0" y="2387017"/>
        <a:ext cx="7200900" cy="11926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43D1B6-F8A1-4540-85B1-3CFF72479BAA}">
      <dsp:nvSpPr>
        <dsp:cNvPr id="0" name=""/>
        <dsp:cNvSpPr/>
      </dsp:nvSpPr>
      <dsp:spPr>
        <a:xfrm>
          <a:off x="0" y="1748"/>
          <a:ext cx="72009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BE5CCC7-0BE5-C045-A041-B3231E8EC98F}">
      <dsp:nvSpPr>
        <dsp:cNvPr id="0" name=""/>
        <dsp:cNvSpPr/>
      </dsp:nvSpPr>
      <dsp:spPr>
        <a:xfrm>
          <a:off x="0" y="1748"/>
          <a:ext cx="7200900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3200" kern="1200" baseline="0" dirty="0"/>
            <a:t>API </a:t>
          </a:r>
          <a:r>
            <a:rPr lang="ko-KR" altLang="en-US" sz="3200" kern="1200" baseline="0" dirty="0"/>
            <a:t>연결에 따른 데이터 저장</a:t>
          </a:r>
          <a:endParaRPr lang="en-US" altLang="ko-KR" sz="3200" kern="1200" baseline="0" dirty="0"/>
        </a:p>
      </dsp:txBody>
      <dsp:txXfrm>
        <a:off x="0" y="1748"/>
        <a:ext cx="7200900" cy="1192634"/>
      </dsp:txXfrm>
    </dsp:sp>
    <dsp:sp modelId="{F6D45CF5-487E-3645-BA5E-D3302FDCAF41}">
      <dsp:nvSpPr>
        <dsp:cNvPr id="0" name=""/>
        <dsp:cNvSpPr/>
      </dsp:nvSpPr>
      <dsp:spPr>
        <a:xfrm>
          <a:off x="0" y="1194382"/>
          <a:ext cx="7200900" cy="0"/>
        </a:xfrm>
        <a:prstGeom prst="line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1AEE48C-53B7-9349-9A8A-078D46848B2B}">
      <dsp:nvSpPr>
        <dsp:cNvPr id="0" name=""/>
        <dsp:cNvSpPr/>
      </dsp:nvSpPr>
      <dsp:spPr>
        <a:xfrm>
          <a:off x="0" y="1194382"/>
          <a:ext cx="7200900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문서 작업 진행</a:t>
          </a:r>
          <a:endParaRPr lang="en-US" sz="3200" kern="1200" dirty="0"/>
        </a:p>
      </dsp:txBody>
      <dsp:txXfrm>
        <a:off x="0" y="1194382"/>
        <a:ext cx="7200900" cy="1192634"/>
      </dsp:txXfrm>
    </dsp:sp>
    <dsp:sp modelId="{FD3E7D60-1E56-9541-923E-03C6B0456813}">
      <dsp:nvSpPr>
        <dsp:cNvPr id="0" name=""/>
        <dsp:cNvSpPr/>
      </dsp:nvSpPr>
      <dsp:spPr>
        <a:xfrm>
          <a:off x="0" y="2387017"/>
          <a:ext cx="7200900" cy="0"/>
        </a:xfrm>
        <a:prstGeom prst="line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6350" cap="flat" cmpd="sng" algn="in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9BE9121-4B97-1945-A96D-59EE794E568F}">
      <dsp:nvSpPr>
        <dsp:cNvPr id="0" name=""/>
        <dsp:cNvSpPr/>
      </dsp:nvSpPr>
      <dsp:spPr>
        <a:xfrm>
          <a:off x="0" y="2387017"/>
          <a:ext cx="7200900" cy="11926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3200" kern="1200" dirty="0"/>
            <a:t>자료 조사 완료 및 측정 기준 정보 입력</a:t>
          </a:r>
          <a:endParaRPr lang="en-US" sz="3200" kern="1200" dirty="0"/>
        </a:p>
      </dsp:txBody>
      <dsp:txXfrm>
        <a:off x="0" y="2387017"/>
        <a:ext cx="7200900" cy="11926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2024. 9. 19.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251941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2024. 9. 19.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4687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2024. 9. 19.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178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2024. 9. 19.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82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2024. 9. 19.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3596813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2024. 9. 19.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5896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2024. 9. 19.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880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2024. 9. 19.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0152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77D2-29C9-4EF6-B0C4-D2166D9E5AC9}" type="datetimeFigureOut">
              <a:rPr lang="ko-KR" altLang="en-US" smtClean="0"/>
              <a:t>2024. 9. 19.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58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2024. 9. 19.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5581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2024. 9. 19.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8635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27AE77D2-29C9-4EF6-B0C4-D2166D9E5AC9}" type="datetimeFigureOut">
              <a:rPr lang="ko-KR" altLang="en-US" smtClean="0"/>
              <a:t>2024. 9. 19.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E94F383D-B145-4BB0-BB00-D8FC47A56589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963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C30DECA-E52C-4D56-96B9-718590A2E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A046A95-1E4D-4EAE-9146-822CF94F0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4643" y="744469"/>
            <a:ext cx="8005589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E94C9933-93E1-43FF-8BC2-8F0B7794D3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ore-KR" alt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3AA8CBD-7A2E-4084-A09F-484D166581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ore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909B0405-4E00-4F7C-BC72-35B72A0DE6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2001" y="1480930"/>
            <a:ext cx="6335973" cy="3254321"/>
          </a:xfrm>
        </p:spPr>
        <p:txBody>
          <a:bodyPr>
            <a:normAutofit/>
          </a:bodyPr>
          <a:lstStyle/>
          <a:p>
            <a:pPr algn="l"/>
            <a:r>
              <a:rPr lang="ko-KR" altLang="en-US" sz="5700"/>
              <a:t>영상처리를 활용한 </a:t>
            </a:r>
            <a:br>
              <a:rPr lang="en-US" altLang="ko-KR" sz="5700"/>
            </a:br>
            <a:r>
              <a:rPr lang="ko-KR" altLang="en-US" sz="5700"/>
              <a:t>운동부하검사 매뉴얼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81367DA-789A-7862-157C-B368CD0ED6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2001" y="4804850"/>
            <a:ext cx="4467936" cy="1086237"/>
          </a:xfrm>
        </p:spPr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ko-KR" altLang="en-US"/>
              <a:t>엄블랑호다</a:t>
            </a:r>
            <a:endParaRPr lang="en-US" altLang="ko-KR"/>
          </a:p>
          <a:p>
            <a:pPr algn="l">
              <a:spcAft>
                <a:spcPts val="600"/>
              </a:spcAft>
            </a:pPr>
            <a:r>
              <a:rPr lang="ko-KR" altLang="en-US"/>
              <a:t>기원준</a:t>
            </a:r>
            <a:r>
              <a:rPr lang="en-US" altLang="ko-KR"/>
              <a:t>,</a:t>
            </a:r>
            <a:r>
              <a:rPr lang="ko-KR" altLang="en-US"/>
              <a:t> 박태현</a:t>
            </a:r>
            <a:r>
              <a:rPr lang="en-US" altLang="ko-KR"/>
              <a:t>,</a:t>
            </a:r>
            <a:r>
              <a:rPr lang="ko-KR" altLang="en-US"/>
              <a:t> 황인성</a:t>
            </a:r>
            <a:r>
              <a:rPr lang="en-US" altLang="ko-KR"/>
              <a:t>,</a:t>
            </a:r>
            <a:r>
              <a:rPr lang="ko-KR" altLang="en-US"/>
              <a:t> 김대원</a:t>
            </a:r>
          </a:p>
        </p:txBody>
      </p:sp>
    </p:spTree>
    <p:extLst>
      <p:ext uri="{BB962C8B-B14F-4D97-AF65-F5344CB8AC3E}">
        <p14:creationId xmlns:p14="http://schemas.microsoft.com/office/powerpoint/2010/main" val="835927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164C-C873-4A26-5A2E-7BC3886C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955873" cy="1485900"/>
          </a:xfrm>
        </p:spPr>
        <p:txBody>
          <a:bodyPr>
            <a:normAutofit/>
          </a:bodyPr>
          <a:lstStyle/>
          <a:p>
            <a:r>
              <a:rPr lang="en-US" altLang="ko-KR" dirty="0"/>
              <a:t>WBS </a:t>
            </a:r>
            <a:br>
              <a:rPr lang="en-US" altLang="ko-KR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영상 데이터 분석 및 서버 작업과의 연동 진행 중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pic>
        <p:nvPicPr>
          <p:cNvPr id="7" name="내용 개체 틀 6" descr="텍스트, 도표, 그래프, 라인이(가) 표시된 사진&#10;&#10;자동 생성된 설명">
            <a:extLst>
              <a:ext uri="{FF2B5EF4-FFF2-40B4-BE49-F238E27FC236}">
                <a16:creationId xmlns:a16="http://schemas.microsoft.com/office/drawing/2014/main" id="{D258C3FA-3212-1FDE-4778-2D17E78DB1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361" y="1996965"/>
            <a:ext cx="7682659" cy="4508937"/>
          </a:xfrm>
        </p:spPr>
      </p:pic>
    </p:spTree>
    <p:extLst>
      <p:ext uri="{BB962C8B-B14F-4D97-AF65-F5344CB8AC3E}">
        <p14:creationId xmlns:p14="http://schemas.microsoft.com/office/powerpoint/2010/main" val="156070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DB164C-C873-4A26-5A2E-7BC3886C0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127328" cy="5031828"/>
          </a:xfrm>
        </p:spPr>
        <p:txBody>
          <a:bodyPr>
            <a:normAutofit/>
          </a:bodyPr>
          <a:lstStyle/>
          <a:p>
            <a:pPr algn="ctr"/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br>
              <a:rPr lang="en-US" altLang="ko-KR" sz="4000" dirty="0"/>
            </a:br>
            <a:r>
              <a:rPr lang="ko-KR" altLang="en-US" sz="4000" dirty="0"/>
              <a:t>시연</a:t>
            </a:r>
          </a:p>
        </p:txBody>
      </p:sp>
    </p:spTree>
    <p:extLst>
      <p:ext uri="{BB962C8B-B14F-4D97-AF65-F5344CB8AC3E}">
        <p14:creationId xmlns:p14="http://schemas.microsoft.com/office/powerpoint/2010/main" val="2349709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C46CD03-D076-40A3-9AA4-2B7BB288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93" y="0"/>
            <a:ext cx="9143999" cy="6858000"/>
          </a:xfrm>
          <a:prstGeom prst="rect">
            <a:avLst/>
          </a:prstGeom>
          <a:gradFill flip="none" rotWithShape="1">
            <a:gsLst>
              <a:gs pos="30000">
                <a:schemeClr val="bg2">
                  <a:alpha val="75000"/>
                </a:schemeClr>
              </a:gs>
              <a:gs pos="100000">
                <a:schemeClr val="bg2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49B672-AF65-D3B1-F604-DE010CD16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보완 사항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8D28697-83F7-4C09-A9B2-6CAA588556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ko-Kore-KR" altLang="en-US"/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B8E44CB-0742-ECB1-C56C-58ECC3E14D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9162367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7788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511DA-2E62-4746-0309-D85ED8BFE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34BC2C-683D-53EE-0BE3-EE17D38ED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>
            <a:normAutofit/>
          </a:bodyPr>
          <a:lstStyle/>
          <a:p>
            <a:r>
              <a:rPr lang="ko-KR" altLang="en-US" dirty="0"/>
              <a:t>예정 사항</a:t>
            </a:r>
          </a:p>
        </p:txBody>
      </p:sp>
      <p:graphicFrame>
        <p:nvGraphicFramePr>
          <p:cNvPr id="5" name="내용 개체 틀 2">
            <a:extLst>
              <a:ext uri="{FF2B5EF4-FFF2-40B4-BE49-F238E27FC236}">
                <a16:creationId xmlns:a16="http://schemas.microsoft.com/office/drawing/2014/main" id="{E98E6541-8A43-B3BD-4F08-07D49ED94F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3057466"/>
              </p:ext>
            </p:extLst>
          </p:nvPr>
        </p:nvGraphicFramePr>
        <p:xfrm>
          <a:off x="1028700" y="2286000"/>
          <a:ext cx="72009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29383274"/>
      </p:ext>
    </p:extLst>
  </p:cSld>
  <p:clrMapOvr>
    <a:masterClrMapping/>
  </p:clrMapOvr>
</p:sld>
</file>

<file path=ppt/theme/theme1.xml><?xml version="1.0" encoding="utf-8"?>
<a:theme xmlns:a="http://schemas.openxmlformats.org/drawingml/2006/main" name="자르기">
  <a:themeElements>
    <a:clrScheme name="자르기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자르기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자르기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20854</TotalTime>
  <Words>66</Words>
  <Application>Microsoft Macintosh PowerPoint</Application>
  <PresentationFormat>화면 슬라이드 쇼(4:3)</PresentationFormat>
  <Paragraphs>13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7" baseType="lpstr">
      <vt:lpstr>Franklin Gothic Book</vt:lpstr>
      <vt:lpstr>자르기</vt:lpstr>
      <vt:lpstr>영상처리를 활용한  운동부하검사 매뉴얼</vt:lpstr>
      <vt:lpstr>WBS  (영상 데이터 분석 및 서버 작업과의 연동 진행 중)</vt:lpstr>
      <vt:lpstr>    시연</vt:lpstr>
      <vt:lpstr>보완 사항</vt:lpstr>
      <vt:lpstr>예정 사항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주제</dc:title>
  <dc:creator>김종원/_교수_지능IOT융합전공</dc:creator>
  <cp:lastModifiedBy>기원준</cp:lastModifiedBy>
  <cp:revision>25</cp:revision>
  <dcterms:created xsi:type="dcterms:W3CDTF">2024-03-11T02:00:21Z</dcterms:created>
  <dcterms:modified xsi:type="dcterms:W3CDTF">2024-09-19T01:47:52Z</dcterms:modified>
</cp:coreProperties>
</file>