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3" r:id="rId4"/>
    <p:sldId id="284" r:id="rId5"/>
    <p:sldId id="281" r:id="rId6"/>
    <p:sldId id="286" r:id="rId7"/>
    <p:sldId id="287" r:id="rId8"/>
    <p:sldId id="288" r:id="rId9"/>
    <p:sldId id="285" r:id="rId10"/>
    <p:sldId id="261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6A231B-0BF7-FD42-8A23-515B8E926884}">
      <dgm:prSet/>
      <dgm:spPr/>
      <dgm:t>
        <a:bodyPr/>
        <a:lstStyle/>
        <a:p>
          <a:r>
            <a:rPr lang="en-US" altLang="ko-KR" baseline="0" dirty="0"/>
            <a:t>1.</a:t>
          </a:r>
          <a:r>
            <a:rPr lang="ko-KR" altLang="en-US" baseline="0" dirty="0"/>
            <a:t> </a:t>
          </a:r>
          <a:r>
            <a:rPr lang="ko-KR" altLang="en-US" b="1" dirty="0"/>
            <a:t>스켈레톤 분석의 한계</a:t>
          </a:r>
          <a:endParaRPr lang="en-US" altLang="ko-KR" baseline="0" dirty="0"/>
        </a:p>
      </dgm:t>
    </dgm:pt>
    <dgm:pt modelId="{13080517-084E-E24F-992B-55D724FDCE02}" type="parTrans" cxnId="{6B10AB1E-450E-A047-B7F6-4D1C6C38A37A}">
      <dgm:prSet/>
      <dgm:spPr/>
      <dgm:t>
        <a:bodyPr/>
        <a:lstStyle/>
        <a:p>
          <a:pPr latinLnBrk="1"/>
          <a:endParaRPr lang="ko-KR" altLang="en-US"/>
        </a:p>
      </dgm:t>
    </dgm:pt>
    <dgm:pt modelId="{C9962F51-FA80-EB44-A012-6C589641B411}" type="sibTrans" cxnId="{6B10AB1E-450E-A047-B7F6-4D1C6C38A37A}">
      <dgm:prSet/>
      <dgm:spPr/>
      <dgm:t>
        <a:bodyPr/>
        <a:lstStyle/>
        <a:p>
          <a:pPr latinLnBrk="1"/>
          <a:endParaRPr lang="ko-KR" altLang="en-US"/>
        </a:p>
      </dgm:t>
    </dgm:pt>
    <dgm:pt modelId="{8DA2A713-897A-DD44-9925-C26F9DE949EE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dirty="0"/>
            <a:t>-</a:t>
          </a:r>
          <a:r>
            <a:rPr lang="ko-KR" altLang="en-US" dirty="0"/>
            <a:t> 동작의 정확성 평가에 적합하지만</a:t>
          </a:r>
          <a:r>
            <a:rPr lang="en-US" altLang="ko-KR" dirty="0"/>
            <a:t>, </a:t>
          </a:r>
          <a:r>
            <a:rPr lang="ko-KR" altLang="en-US" dirty="0"/>
            <a:t>반복 횟수 </a:t>
          </a:r>
          <a:r>
            <a:rPr lang="ko-KR" altLang="en-US" dirty="0" err="1"/>
            <a:t>카운팅이</a:t>
          </a:r>
          <a:r>
            <a:rPr lang="ko-KR" altLang="en-US" dirty="0"/>
            <a:t> 복잡함</a:t>
          </a:r>
          <a:r>
            <a:rPr lang="en-US" altLang="ko-KR" dirty="0"/>
            <a:t>.</a:t>
          </a:r>
        </a:p>
      </dgm:t>
    </dgm:pt>
    <dgm:pt modelId="{06FFD689-E951-1C49-A34A-6DA63C29EAEB}" type="parTrans" cxnId="{E4540B94-D7AB-AD46-96D7-8B65EB6295D0}">
      <dgm:prSet/>
      <dgm:spPr/>
      <dgm:t>
        <a:bodyPr/>
        <a:lstStyle/>
        <a:p>
          <a:pPr latinLnBrk="1"/>
          <a:endParaRPr lang="ko-KR" altLang="en-US"/>
        </a:p>
      </dgm:t>
    </dgm:pt>
    <dgm:pt modelId="{67268364-F18A-C441-B35A-BB5C776A819D}" type="sibTrans" cxnId="{E4540B94-D7AB-AD46-96D7-8B65EB6295D0}">
      <dgm:prSet/>
      <dgm:spPr/>
      <dgm:t>
        <a:bodyPr/>
        <a:lstStyle/>
        <a:p>
          <a:pPr latinLnBrk="1"/>
          <a:endParaRPr lang="ko-KR" altLang="en-US"/>
        </a:p>
      </dgm:t>
    </dgm:pt>
    <dgm:pt modelId="{C11D0552-CA4B-1F4E-8D90-7ED8CD4BE831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dirty="0"/>
            <a:t>-</a:t>
          </a:r>
          <a:r>
            <a:rPr lang="ko-KR" altLang="en-US" dirty="0"/>
            <a:t> 미세한 움직임에 민감하여 일관된 </a:t>
          </a:r>
          <a:r>
            <a:rPr lang="ko-KR" altLang="en-US" dirty="0" err="1"/>
            <a:t>카운팅이</a:t>
          </a:r>
          <a:r>
            <a:rPr lang="ko-KR" altLang="en-US" dirty="0"/>
            <a:t> 어려움</a:t>
          </a:r>
          <a:r>
            <a:rPr lang="en-US" altLang="ko-KR" dirty="0"/>
            <a:t>.</a:t>
          </a:r>
        </a:p>
      </dgm:t>
    </dgm:pt>
    <dgm:pt modelId="{31456577-DCEA-1343-8245-B4BF1E43A666}" type="parTrans" cxnId="{B703BE74-EFCE-ED49-8790-CF8D142C8339}">
      <dgm:prSet/>
      <dgm:spPr/>
      <dgm:t>
        <a:bodyPr/>
        <a:lstStyle/>
        <a:p>
          <a:pPr latinLnBrk="1"/>
          <a:endParaRPr lang="ko-KR" altLang="en-US"/>
        </a:p>
      </dgm:t>
    </dgm:pt>
    <dgm:pt modelId="{D8CC448A-78F7-C14F-870E-97110E027B18}" type="sibTrans" cxnId="{B703BE74-EFCE-ED49-8790-CF8D142C8339}">
      <dgm:prSet/>
      <dgm:spPr/>
      <dgm:t>
        <a:bodyPr/>
        <a:lstStyle/>
        <a:p>
          <a:pPr latinLnBrk="1"/>
          <a:endParaRPr lang="ko-KR" altLang="en-US"/>
        </a:p>
      </dgm:t>
    </dgm:pt>
    <dgm:pt modelId="{8DACD797-9432-4047-9DAA-663BF3B9F207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dirty="0"/>
            <a:t>2.</a:t>
          </a:r>
          <a:r>
            <a:rPr lang="ko-KR" altLang="en-US" dirty="0"/>
            <a:t> </a:t>
          </a:r>
          <a:r>
            <a:rPr lang="en" b="1" dirty="0" err="1"/>
            <a:t>Roboflow</a:t>
          </a:r>
          <a:r>
            <a:rPr lang="en" b="1" dirty="0"/>
            <a:t> </a:t>
          </a:r>
          <a:r>
            <a:rPr lang="ko-KR" altLang="en-US" b="1" dirty="0" err="1"/>
            <a:t>바운딩</a:t>
          </a:r>
          <a:r>
            <a:rPr lang="ko-KR" altLang="en-US" b="1" dirty="0"/>
            <a:t> 박스 방식의 장점</a:t>
          </a:r>
          <a:endParaRPr lang="en-US" altLang="ko-KR" dirty="0"/>
        </a:p>
      </dgm:t>
    </dgm:pt>
    <dgm:pt modelId="{C91706E5-AE9A-7741-8338-BF459E4E582A}" type="parTrans" cxnId="{52817F85-3BA1-0240-8997-EAF33764D46F}">
      <dgm:prSet/>
      <dgm:spPr/>
      <dgm:t>
        <a:bodyPr/>
        <a:lstStyle/>
        <a:p>
          <a:pPr latinLnBrk="1"/>
          <a:endParaRPr lang="ko-KR" altLang="en-US"/>
        </a:p>
      </dgm:t>
    </dgm:pt>
    <dgm:pt modelId="{BD9755D9-6202-7444-AD01-4E3AA5F11CC5}" type="sibTrans" cxnId="{52817F85-3BA1-0240-8997-EAF33764D46F}">
      <dgm:prSet/>
      <dgm:spPr/>
      <dgm:t>
        <a:bodyPr/>
        <a:lstStyle/>
        <a:p>
          <a:pPr latinLnBrk="1"/>
          <a:endParaRPr lang="ko-KR" altLang="en-US"/>
        </a:p>
      </dgm:t>
    </dgm:pt>
    <dgm:pt modelId="{85E7A95D-8496-2144-AD3E-397179F7B9B0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dirty="0"/>
            <a:t>-</a:t>
          </a:r>
          <a:r>
            <a:rPr lang="ko-KR" altLang="en-US" dirty="0"/>
            <a:t> 동작의 시작과 끝을 명확하게 감지하여 반복 동작을 쉽게 </a:t>
          </a:r>
          <a:r>
            <a:rPr lang="ko-KR" altLang="en-US" dirty="0" err="1"/>
            <a:t>카운팅</a:t>
          </a:r>
          <a:r>
            <a:rPr lang="ko-KR" altLang="en-US" dirty="0"/>
            <a:t> 가능</a:t>
          </a:r>
          <a:r>
            <a:rPr lang="en-US" altLang="ko-KR" dirty="0"/>
            <a:t>.</a:t>
          </a:r>
        </a:p>
      </dgm:t>
    </dgm:pt>
    <dgm:pt modelId="{68413D49-CB4C-294B-8F93-6C2403B59725}" type="parTrans" cxnId="{79FCAD16-A193-CF41-AFBC-41415D99AC47}">
      <dgm:prSet/>
      <dgm:spPr/>
      <dgm:t>
        <a:bodyPr/>
        <a:lstStyle/>
        <a:p>
          <a:pPr latinLnBrk="1"/>
          <a:endParaRPr lang="ko-KR" altLang="en-US"/>
        </a:p>
      </dgm:t>
    </dgm:pt>
    <dgm:pt modelId="{228E088D-60A5-A34F-811F-44CC6936BCB9}" type="sibTrans" cxnId="{79FCAD16-A193-CF41-AFBC-41415D99AC47}">
      <dgm:prSet/>
      <dgm:spPr/>
      <dgm:t>
        <a:bodyPr/>
        <a:lstStyle/>
        <a:p>
          <a:pPr latinLnBrk="1"/>
          <a:endParaRPr lang="ko-KR" altLang="en-US"/>
        </a:p>
      </dgm:t>
    </dgm:pt>
    <dgm:pt modelId="{A57D4BE9-E321-7046-BD90-1979CF583F28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dirty="0"/>
            <a:t>-</a:t>
          </a:r>
          <a:r>
            <a:rPr lang="ko-KR" altLang="en-US" dirty="0"/>
            <a:t> 실시간 감지에 안정적이며</a:t>
          </a:r>
          <a:r>
            <a:rPr lang="en-US" altLang="ko-KR" dirty="0"/>
            <a:t>, </a:t>
          </a:r>
          <a:r>
            <a:rPr lang="ko-KR" altLang="en-US" dirty="0"/>
            <a:t>리소스 소모가 적음</a:t>
          </a:r>
          <a:r>
            <a:rPr lang="en-US" altLang="ko-KR" dirty="0"/>
            <a:t>.</a:t>
          </a:r>
        </a:p>
      </dgm:t>
    </dgm:pt>
    <dgm:pt modelId="{1B282B8E-4DA9-9142-9AC6-50AA6ED218FA}" type="parTrans" cxnId="{0967385B-BD27-5F40-823E-B244301865F6}">
      <dgm:prSet/>
      <dgm:spPr/>
      <dgm:t>
        <a:bodyPr/>
        <a:lstStyle/>
        <a:p>
          <a:pPr latinLnBrk="1"/>
          <a:endParaRPr lang="ko-KR" altLang="en-US"/>
        </a:p>
      </dgm:t>
    </dgm:pt>
    <dgm:pt modelId="{FD878AC5-8EC9-2B40-AC55-E873C103DA34}" type="sibTrans" cxnId="{0967385B-BD27-5F40-823E-B244301865F6}">
      <dgm:prSet/>
      <dgm:spPr/>
      <dgm:t>
        <a:bodyPr/>
        <a:lstStyle/>
        <a:p>
          <a:pPr latinLnBrk="1"/>
          <a:endParaRPr lang="ko-KR" altLang="en-US"/>
        </a:p>
      </dgm:t>
    </dgm:pt>
    <dgm:pt modelId="{3CC268C0-4348-FC42-A6D2-CCE371FA4C14}" type="pres">
      <dgm:prSet presAssocID="{86FAA71B-B1C3-48F5-9454-FD7ADEFC39C2}" presName="vert0" presStyleCnt="0">
        <dgm:presLayoutVars>
          <dgm:dir/>
          <dgm:animOne val="branch"/>
          <dgm:animLvl val="lvl"/>
        </dgm:presLayoutVars>
      </dgm:prSet>
      <dgm:spPr/>
    </dgm:pt>
    <dgm:pt modelId="{5652D97F-32E2-1547-9847-7406E1A49FBB}" type="pres">
      <dgm:prSet presAssocID="{B66A231B-0BF7-FD42-8A23-515B8E926884}" presName="thickLine" presStyleLbl="alignNode1" presStyleIdx="0" presStyleCnt="6"/>
      <dgm:spPr/>
    </dgm:pt>
    <dgm:pt modelId="{F3EEFEA9-01BB-2D46-A51B-8425F9A2B30C}" type="pres">
      <dgm:prSet presAssocID="{B66A231B-0BF7-FD42-8A23-515B8E926884}" presName="horz1" presStyleCnt="0"/>
      <dgm:spPr/>
    </dgm:pt>
    <dgm:pt modelId="{05A4ECA6-2004-0141-97CB-79F2D8D67126}" type="pres">
      <dgm:prSet presAssocID="{B66A231B-0BF7-FD42-8A23-515B8E926884}" presName="tx1" presStyleLbl="revTx" presStyleIdx="0" presStyleCnt="6"/>
      <dgm:spPr/>
    </dgm:pt>
    <dgm:pt modelId="{52C3F5F3-3F36-6E4C-878B-BB123F4B79B3}" type="pres">
      <dgm:prSet presAssocID="{B66A231B-0BF7-FD42-8A23-515B8E926884}" presName="vert1" presStyleCnt="0"/>
      <dgm:spPr/>
    </dgm:pt>
    <dgm:pt modelId="{516F8E86-D052-674A-8B92-3837B7E520BE}" type="pres">
      <dgm:prSet presAssocID="{8DA2A713-897A-DD44-9925-C26F9DE949EE}" presName="thickLine" presStyleLbl="alignNode1" presStyleIdx="1" presStyleCnt="6"/>
      <dgm:spPr/>
    </dgm:pt>
    <dgm:pt modelId="{A400F889-96FA-A847-8FE3-BA66C1C34C05}" type="pres">
      <dgm:prSet presAssocID="{8DA2A713-897A-DD44-9925-C26F9DE949EE}" presName="horz1" presStyleCnt="0"/>
      <dgm:spPr/>
    </dgm:pt>
    <dgm:pt modelId="{03728C0E-0F42-0549-A0F0-56B60D1656D9}" type="pres">
      <dgm:prSet presAssocID="{8DA2A713-897A-DD44-9925-C26F9DE949EE}" presName="tx1" presStyleLbl="revTx" presStyleIdx="1" presStyleCnt="6"/>
      <dgm:spPr/>
    </dgm:pt>
    <dgm:pt modelId="{0B3A78A5-5A34-4842-87DE-D867BCFEC478}" type="pres">
      <dgm:prSet presAssocID="{8DA2A713-897A-DD44-9925-C26F9DE949EE}" presName="vert1" presStyleCnt="0"/>
      <dgm:spPr/>
    </dgm:pt>
    <dgm:pt modelId="{9B49A165-EBD6-5640-B639-5233FF2BD820}" type="pres">
      <dgm:prSet presAssocID="{C11D0552-CA4B-1F4E-8D90-7ED8CD4BE831}" presName="thickLine" presStyleLbl="alignNode1" presStyleIdx="2" presStyleCnt="6"/>
      <dgm:spPr/>
    </dgm:pt>
    <dgm:pt modelId="{D893E57E-02BD-6242-8D86-99514AC116CD}" type="pres">
      <dgm:prSet presAssocID="{C11D0552-CA4B-1F4E-8D90-7ED8CD4BE831}" presName="horz1" presStyleCnt="0"/>
      <dgm:spPr/>
    </dgm:pt>
    <dgm:pt modelId="{B4401A86-9F2C-6648-800C-8D344CE22CDB}" type="pres">
      <dgm:prSet presAssocID="{C11D0552-CA4B-1F4E-8D90-7ED8CD4BE831}" presName="tx1" presStyleLbl="revTx" presStyleIdx="2" presStyleCnt="6"/>
      <dgm:spPr/>
    </dgm:pt>
    <dgm:pt modelId="{6FCA3634-9BB3-3A4A-A4CB-B634AEF88A86}" type="pres">
      <dgm:prSet presAssocID="{C11D0552-CA4B-1F4E-8D90-7ED8CD4BE831}" presName="vert1" presStyleCnt="0"/>
      <dgm:spPr/>
    </dgm:pt>
    <dgm:pt modelId="{99D05527-C345-A14D-A6BC-D8738EE7BED5}" type="pres">
      <dgm:prSet presAssocID="{8DACD797-9432-4047-9DAA-663BF3B9F207}" presName="thickLine" presStyleLbl="alignNode1" presStyleIdx="3" presStyleCnt="6"/>
      <dgm:spPr/>
    </dgm:pt>
    <dgm:pt modelId="{0EEA6BC8-4752-9340-B629-2AD383AB87D9}" type="pres">
      <dgm:prSet presAssocID="{8DACD797-9432-4047-9DAA-663BF3B9F207}" presName="horz1" presStyleCnt="0"/>
      <dgm:spPr/>
    </dgm:pt>
    <dgm:pt modelId="{77D8B30D-7998-D446-8563-616A5EFDA3E6}" type="pres">
      <dgm:prSet presAssocID="{8DACD797-9432-4047-9DAA-663BF3B9F207}" presName="tx1" presStyleLbl="revTx" presStyleIdx="3" presStyleCnt="6"/>
      <dgm:spPr/>
    </dgm:pt>
    <dgm:pt modelId="{A3AA7CA3-CE6F-B04F-A359-7BCB2DB157ED}" type="pres">
      <dgm:prSet presAssocID="{8DACD797-9432-4047-9DAA-663BF3B9F207}" presName="vert1" presStyleCnt="0"/>
      <dgm:spPr/>
    </dgm:pt>
    <dgm:pt modelId="{F4A9F7A4-A63F-7540-8C66-962C62FF1F16}" type="pres">
      <dgm:prSet presAssocID="{85E7A95D-8496-2144-AD3E-397179F7B9B0}" presName="thickLine" presStyleLbl="alignNode1" presStyleIdx="4" presStyleCnt="6"/>
      <dgm:spPr/>
    </dgm:pt>
    <dgm:pt modelId="{56A28219-571B-F347-99CE-FF26B34755D0}" type="pres">
      <dgm:prSet presAssocID="{85E7A95D-8496-2144-AD3E-397179F7B9B0}" presName="horz1" presStyleCnt="0"/>
      <dgm:spPr/>
    </dgm:pt>
    <dgm:pt modelId="{D50E7FE7-DF8B-8846-B19A-AD7D1E303C82}" type="pres">
      <dgm:prSet presAssocID="{85E7A95D-8496-2144-AD3E-397179F7B9B0}" presName="tx1" presStyleLbl="revTx" presStyleIdx="4" presStyleCnt="6"/>
      <dgm:spPr/>
    </dgm:pt>
    <dgm:pt modelId="{8714EDBD-F7D6-A44D-B4E7-7229A5397B8E}" type="pres">
      <dgm:prSet presAssocID="{85E7A95D-8496-2144-AD3E-397179F7B9B0}" presName="vert1" presStyleCnt="0"/>
      <dgm:spPr/>
    </dgm:pt>
    <dgm:pt modelId="{BCC46FEA-16DA-1249-800A-9B85ACEFF511}" type="pres">
      <dgm:prSet presAssocID="{A57D4BE9-E321-7046-BD90-1979CF583F28}" presName="thickLine" presStyleLbl="alignNode1" presStyleIdx="5" presStyleCnt="6"/>
      <dgm:spPr/>
    </dgm:pt>
    <dgm:pt modelId="{E2C0B315-E601-9E4C-9406-489BDDFAF0F0}" type="pres">
      <dgm:prSet presAssocID="{A57D4BE9-E321-7046-BD90-1979CF583F28}" presName="horz1" presStyleCnt="0"/>
      <dgm:spPr/>
    </dgm:pt>
    <dgm:pt modelId="{6E625DC8-EAD8-FE4D-B0A2-56B614F8DD2D}" type="pres">
      <dgm:prSet presAssocID="{A57D4BE9-E321-7046-BD90-1979CF583F28}" presName="tx1" presStyleLbl="revTx" presStyleIdx="5" presStyleCnt="6"/>
      <dgm:spPr/>
    </dgm:pt>
    <dgm:pt modelId="{76C537A5-6FE8-2C49-BF38-5466E386A378}" type="pres">
      <dgm:prSet presAssocID="{A57D4BE9-E321-7046-BD90-1979CF583F28}" presName="vert1" presStyleCnt="0"/>
      <dgm:spPr/>
    </dgm:pt>
  </dgm:ptLst>
  <dgm:cxnLst>
    <dgm:cxn modelId="{79FCAD16-A193-CF41-AFBC-41415D99AC47}" srcId="{86FAA71B-B1C3-48F5-9454-FD7ADEFC39C2}" destId="{85E7A95D-8496-2144-AD3E-397179F7B9B0}" srcOrd="4" destOrd="0" parTransId="{68413D49-CB4C-294B-8F93-6C2403B59725}" sibTransId="{228E088D-60A5-A34F-811F-44CC6936BCB9}"/>
    <dgm:cxn modelId="{6B10AB1E-450E-A047-B7F6-4D1C6C38A37A}" srcId="{86FAA71B-B1C3-48F5-9454-FD7ADEFC39C2}" destId="{B66A231B-0BF7-FD42-8A23-515B8E926884}" srcOrd="0" destOrd="0" parTransId="{13080517-084E-E24F-992B-55D724FDCE02}" sibTransId="{C9962F51-FA80-EB44-A012-6C589641B411}"/>
    <dgm:cxn modelId="{EE7F2936-51FF-BE4A-9FD1-E17CFFFCFE52}" type="presOf" srcId="{B66A231B-0BF7-FD42-8A23-515B8E926884}" destId="{05A4ECA6-2004-0141-97CB-79F2D8D67126}" srcOrd="0" destOrd="0" presId="urn:microsoft.com/office/officeart/2008/layout/LinedList"/>
    <dgm:cxn modelId="{2DC5654A-D9AC-B942-B564-22EE37519744}" type="presOf" srcId="{8DACD797-9432-4047-9DAA-663BF3B9F207}" destId="{77D8B30D-7998-D446-8563-616A5EFDA3E6}" srcOrd="0" destOrd="0" presId="urn:microsoft.com/office/officeart/2008/layout/LinedList"/>
    <dgm:cxn modelId="{C8A83358-A3E8-CB40-A18A-2161F7A49EE7}" type="presOf" srcId="{A57D4BE9-E321-7046-BD90-1979CF583F28}" destId="{6E625DC8-EAD8-FE4D-B0A2-56B614F8DD2D}" srcOrd="0" destOrd="0" presId="urn:microsoft.com/office/officeart/2008/layout/LinedList"/>
    <dgm:cxn modelId="{0967385B-BD27-5F40-823E-B244301865F6}" srcId="{86FAA71B-B1C3-48F5-9454-FD7ADEFC39C2}" destId="{A57D4BE9-E321-7046-BD90-1979CF583F28}" srcOrd="5" destOrd="0" parTransId="{1B282B8E-4DA9-9142-9AC6-50AA6ED218FA}" sibTransId="{FD878AC5-8EC9-2B40-AC55-E873C103DA34}"/>
    <dgm:cxn modelId="{6F34BB6F-82FE-B447-99B8-F8AD5EA2C07B}" type="presOf" srcId="{86FAA71B-B1C3-48F5-9454-FD7ADEFC39C2}" destId="{3CC268C0-4348-FC42-A6D2-CCE371FA4C14}" srcOrd="0" destOrd="0" presId="urn:microsoft.com/office/officeart/2008/layout/LinedList"/>
    <dgm:cxn modelId="{B703BE74-EFCE-ED49-8790-CF8D142C8339}" srcId="{86FAA71B-B1C3-48F5-9454-FD7ADEFC39C2}" destId="{C11D0552-CA4B-1F4E-8D90-7ED8CD4BE831}" srcOrd="2" destOrd="0" parTransId="{31456577-DCEA-1343-8245-B4BF1E43A666}" sibTransId="{D8CC448A-78F7-C14F-870E-97110E027B18}"/>
    <dgm:cxn modelId="{8CAEA47F-3775-2B49-82FB-610B9700EDEE}" type="presOf" srcId="{8DA2A713-897A-DD44-9925-C26F9DE949EE}" destId="{03728C0E-0F42-0549-A0F0-56B60D1656D9}" srcOrd="0" destOrd="0" presId="urn:microsoft.com/office/officeart/2008/layout/LinedList"/>
    <dgm:cxn modelId="{52817F85-3BA1-0240-8997-EAF33764D46F}" srcId="{86FAA71B-B1C3-48F5-9454-FD7ADEFC39C2}" destId="{8DACD797-9432-4047-9DAA-663BF3B9F207}" srcOrd="3" destOrd="0" parTransId="{C91706E5-AE9A-7741-8338-BF459E4E582A}" sibTransId="{BD9755D9-6202-7444-AD01-4E3AA5F11CC5}"/>
    <dgm:cxn modelId="{86BD6288-A62A-1F47-B02E-C7B943CD397D}" type="presOf" srcId="{85E7A95D-8496-2144-AD3E-397179F7B9B0}" destId="{D50E7FE7-DF8B-8846-B19A-AD7D1E303C82}" srcOrd="0" destOrd="0" presId="urn:microsoft.com/office/officeart/2008/layout/LinedList"/>
    <dgm:cxn modelId="{E4540B94-D7AB-AD46-96D7-8B65EB6295D0}" srcId="{86FAA71B-B1C3-48F5-9454-FD7ADEFC39C2}" destId="{8DA2A713-897A-DD44-9925-C26F9DE949EE}" srcOrd="1" destOrd="0" parTransId="{06FFD689-E951-1C49-A34A-6DA63C29EAEB}" sibTransId="{67268364-F18A-C441-B35A-BB5C776A819D}"/>
    <dgm:cxn modelId="{0D8F9FD7-AD95-6840-ADF4-DE94FC34DD5B}" type="presOf" srcId="{C11D0552-CA4B-1F4E-8D90-7ED8CD4BE831}" destId="{B4401A86-9F2C-6648-800C-8D344CE22CDB}" srcOrd="0" destOrd="0" presId="urn:microsoft.com/office/officeart/2008/layout/LinedList"/>
    <dgm:cxn modelId="{5415BB9E-AF5D-C143-B4F7-AEC035912FFD}" type="presParOf" srcId="{3CC268C0-4348-FC42-A6D2-CCE371FA4C14}" destId="{5652D97F-32E2-1547-9847-7406E1A49FBB}" srcOrd="0" destOrd="0" presId="urn:microsoft.com/office/officeart/2008/layout/LinedList"/>
    <dgm:cxn modelId="{D6352316-7BFD-A94E-A6F9-8125DD7D7688}" type="presParOf" srcId="{3CC268C0-4348-FC42-A6D2-CCE371FA4C14}" destId="{F3EEFEA9-01BB-2D46-A51B-8425F9A2B30C}" srcOrd="1" destOrd="0" presId="urn:microsoft.com/office/officeart/2008/layout/LinedList"/>
    <dgm:cxn modelId="{82F96708-DFE0-C34E-BF72-57D3694EDCFB}" type="presParOf" srcId="{F3EEFEA9-01BB-2D46-A51B-8425F9A2B30C}" destId="{05A4ECA6-2004-0141-97CB-79F2D8D67126}" srcOrd="0" destOrd="0" presId="urn:microsoft.com/office/officeart/2008/layout/LinedList"/>
    <dgm:cxn modelId="{AF74394C-CA1A-E94D-999F-CE3A269DF10C}" type="presParOf" srcId="{F3EEFEA9-01BB-2D46-A51B-8425F9A2B30C}" destId="{52C3F5F3-3F36-6E4C-878B-BB123F4B79B3}" srcOrd="1" destOrd="0" presId="urn:microsoft.com/office/officeart/2008/layout/LinedList"/>
    <dgm:cxn modelId="{A0E5724C-7B01-F648-88C2-2DFC7A2C3F16}" type="presParOf" srcId="{3CC268C0-4348-FC42-A6D2-CCE371FA4C14}" destId="{516F8E86-D052-674A-8B92-3837B7E520BE}" srcOrd="2" destOrd="0" presId="urn:microsoft.com/office/officeart/2008/layout/LinedList"/>
    <dgm:cxn modelId="{FFFE9470-0B09-DE46-AFF8-48D7BFF7F1C3}" type="presParOf" srcId="{3CC268C0-4348-FC42-A6D2-CCE371FA4C14}" destId="{A400F889-96FA-A847-8FE3-BA66C1C34C05}" srcOrd="3" destOrd="0" presId="urn:microsoft.com/office/officeart/2008/layout/LinedList"/>
    <dgm:cxn modelId="{FE064C94-F464-0443-9723-6EF2D8ABA6E2}" type="presParOf" srcId="{A400F889-96FA-A847-8FE3-BA66C1C34C05}" destId="{03728C0E-0F42-0549-A0F0-56B60D1656D9}" srcOrd="0" destOrd="0" presId="urn:microsoft.com/office/officeart/2008/layout/LinedList"/>
    <dgm:cxn modelId="{F0E59125-AAAB-AD48-8BB8-4077F46C6A45}" type="presParOf" srcId="{A400F889-96FA-A847-8FE3-BA66C1C34C05}" destId="{0B3A78A5-5A34-4842-87DE-D867BCFEC478}" srcOrd="1" destOrd="0" presId="urn:microsoft.com/office/officeart/2008/layout/LinedList"/>
    <dgm:cxn modelId="{63EDD57C-045E-1143-A1BF-91B8BAC36F5E}" type="presParOf" srcId="{3CC268C0-4348-FC42-A6D2-CCE371FA4C14}" destId="{9B49A165-EBD6-5640-B639-5233FF2BD820}" srcOrd="4" destOrd="0" presId="urn:microsoft.com/office/officeart/2008/layout/LinedList"/>
    <dgm:cxn modelId="{C0C68B99-363D-FE46-A3A6-98CB12F8C912}" type="presParOf" srcId="{3CC268C0-4348-FC42-A6D2-CCE371FA4C14}" destId="{D893E57E-02BD-6242-8D86-99514AC116CD}" srcOrd="5" destOrd="0" presId="urn:microsoft.com/office/officeart/2008/layout/LinedList"/>
    <dgm:cxn modelId="{F8C5BB39-858B-7340-9764-8D970F649B77}" type="presParOf" srcId="{D893E57E-02BD-6242-8D86-99514AC116CD}" destId="{B4401A86-9F2C-6648-800C-8D344CE22CDB}" srcOrd="0" destOrd="0" presId="urn:microsoft.com/office/officeart/2008/layout/LinedList"/>
    <dgm:cxn modelId="{52F3A80F-AAD8-674B-95D2-1E4C8A283758}" type="presParOf" srcId="{D893E57E-02BD-6242-8D86-99514AC116CD}" destId="{6FCA3634-9BB3-3A4A-A4CB-B634AEF88A86}" srcOrd="1" destOrd="0" presId="urn:microsoft.com/office/officeart/2008/layout/LinedList"/>
    <dgm:cxn modelId="{EC4197D6-7C8D-1A49-8B4A-3CF6C01233B0}" type="presParOf" srcId="{3CC268C0-4348-FC42-A6D2-CCE371FA4C14}" destId="{99D05527-C345-A14D-A6BC-D8738EE7BED5}" srcOrd="6" destOrd="0" presId="urn:microsoft.com/office/officeart/2008/layout/LinedList"/>
    <dgm:cxn modelId="{38CF9C2E-825D-3647-82AE-30A75D17CD4D}" type="presParOf" srcId="{3CC268C0-4348-FC42-A6D2-CCE371FA4C14}" destId="{0EEA6BC8-4752-9340-B629-2AD383AB87D9}" srcOrd="7" destOrd="0" presId="urn:microsoft.com/office/officeart/2008/layout/LinedList"/>
    <dgm:cxn modelId="{2B0F536D-6AD4-CA41-A9BB-954723D291FF}" type="presParOf" srcId="{0EEA6BC8-4752-9340-B629-2AD383AB87D9}" destId="{77D8B30D-7998-D446-8563-616A5EFDA3E6}" srcOrd="0" destOrd="0" presId="urn:microsoft.com/office/officeart/2008/layout/LinedList"/>
    <dgm:cxn modelId="{4B67E3CE-2000-1D40-9570-C63450F12E21}" type="presParOf" srcId="{0EEA6BC8-4752-9340-B629-2AD383AB87D9}" destId="{A3AA7CA3-CE6F-B04F-A359-7BCB2DB157ED}" srcOrd="1" destOrd="0" presId="urn:microsoft.com/office/officeart/2008/layout/LinedList"/>
    <dgm:cxn modelId="{BE15A4EE-82B9-544C-9B73-1090C848E1EC}" type="presParOf" srcId="{3CC268C0-4348-FC42-A6D2-CCE371FA4C14}" destId="{F4A9F7A4-A63F-7540-8C66-962C62FF1F16}" srcOrd="8" destOrd="0" presId="urn:microsoft.com/office/officeart/2008/layout/LinedList"/>
    <dgm:cxn modelId="{5D7BF5E1-0B5F-C04E-83D0-7501C3241DC1}" type="presParOf" srcId="{3CC268C0-4348-FC42-A6D2-CCE371FA4C14}" destId="{56A28219-571B-F347-99CE-FF26B34755D0}" srcOrd="9" destOrd="0" presId="urn:microsoft.com/office/officeart/2008/layout/LinedList"/>
    <dgm:cxn modelId="{C0DE22ED-D36A-B34D-A299-75B086B9C4D9}" type="presParOf" srcId="{56A28219-571B-F347-99CE-FF26B34755D0}" destId="{D50E7FE7-DF8B-8846-B19A-AD7D1E303C82}" srcOrd="0" destOrd="0" presId="urn:microsoft.com/office/officeart/2008/layout/LinedList"/>
    <dgm:cxn modelId="{4196BDBA-8914-A341-A750-D75A10AD9100}" type="presParOf" srcId="{56A28219-571B-F347-99CE-FF26B34755D0}" destId="{8714EDBD-F7D6-A44D-B4E7-7229A5397B8E}" srcOrd="1" destOrd="0" presId="urn:microsoft.com/office/officeart/2008/layout/LinedList"/>
    <dgm:cxn modelId="{A2852ACD-983A-C74F-83CC-036ABAAB4C39}" type="presParOf" srcId="{3CC268C0-4348-FC42-A6D2-CCE371FA4C14}" destId="{BCC46FEA-16DA-1249-800A-9B85ACEFF511}" srcOrd="10" destOrd="0" presId="urn:microsoft.com/office/officeart/2008/layout/LinedList"/>
    <dgm:cxn modelId="{A78463BD-8F37-4B46-B53E-80C251394AC1}" type="presParOf" srcId="{3CC268C0-4348-FC42-A6D2-CCE371FA4C14}" destId="{E2C0B315-E601-9E4C-9406-489BDDFAF0F0}" srcOrd="11" destOrd="0" presId="urn:microsoft.com/office/officeart/2008/layout/LinedList"/>
    <dgm:cxn modelId="{9E22DED4-80AD-254A-BA97-F3E5DBDB2D62}" type="presParOf" srcId="{E2C0B315-E601-9E4C-9406-489BDDFAF0F0}" destId="{6E625DC8-EAD8-FE4D-B0A2-56B614F8DD2D}" srcOrd="0" destOrd="0" presId="urn:microsoft.com/office/officeart/2008/layout/LinedList"/>
    <dgm:cxn modelId="{45D1F9DC-D5EF-3647-A684-652B872FDEA7}" type="presParOf" srcId="{E2C0B315-E601-9E4C-9406-489BDDFAF0F0}" destId="{76C537A5-6FE8-2C49-BF38-5466E386A3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98EA59-A15D-449A-9836-4526A7F1A9E2}">
      <dgm:prSet/>
      <dgm:spPr/>
      <dgm:t>
        <a:bodyPr/>
        <a:lstStyle/>
        <a:p>
          <a:r>
            <a:rPr lang="ko-KR" altLang="en-US" baseline="0" dirty="0"/>
            <a:t>실시간 영상 데이터 처리 및 개인정보에 따른 등급 분류</a:t>
          </a:r>
          <a:endParaRPr lang="en-US" altLang="ko-KR" baseline="0" dirty="0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D88BFDE7-4D2E-CA41-9A7E-5E4214C1B0E9}">
      <dgm:prSet/>
      <dgm:spPr/>
      <dgm:t>
        <a:bodyPr/>
        <a:lstStyle/>
        <a:p>
          <a:r>
            <a:rPr lang="ko-KR" altLang="en-US" baseline="0" dirty="0"/>
            <a:t>영상 측정 </a:t>
          </a:r>
          <a:r>
            <a:rPr lang="ko-KR" altLang="en-US" baseline="0"/>
            <a:t>서버 화면</a:t>
          </a:r>
          <a:endParaRPr lang="en-US" altLang="ko-KR" baseline="0" dirty="0"/>
        </a:p>
      </dgm:t>
    </dgm:pt>
    <dgm:pt modelId="{138818C8-2676-4741-BD58-607C1A8E2312}" type="parTrans" cxnId="{482F9DEE-5240-1E4A-ABCF-633EF555D41F}">
      <dgm:prSet/>
      <dgm:spPr/>
      <dgm:t>
        <a:bodyPr/>
        <a:lstStyle/>
        <a:p>
          <a:pPr latinLnBrk="1"/>
          <a:endParaRPr lang="ko-KR" altLang="en-US"/>
        </a:p>
      </dgm:t>
    </dgm:pt>
    <dgm:pt modelId="{5CB3AA79-D26E-7C45-8A9D-E36539A38076}" type="sibTrans" cxnId="{482F9DEE-5240-1E4A-ABCF-633EF555D41F}">
      <dgm:prSet/>
      <dgm:spPr/>
      <dgm:t>
        <a:bodyPr/>
        <a:lstStyle/>
        <a:p>
          <a:pPr latinLnBrk="1"/>
          <a:endParaRPr lang="ko-KR" altLang="en-US"/>
        </a:p>
      </dgm:t>
    </dgm:pt>
    <dgm:pt modelId="{3CC268C0-4348-FC42-A6D2-CCE371FA4C14}" type="pres">
      <dgm:prSet presAssocID="{86FAA71B-B1C3-48F5-9454-FD7ADEFC39C2}" presName="vert0" presStyleCnt="0">
        <dgm:presLayoutVars>
          <dgm:dir/>
          <dgm:animOne val="branch"/>
          <dgm:animLvl val="lvl"/>
        </dgm:presLayoutVars>
      </dgm:prSet>
      <dgm:spPr/>
    </dgm:pt>
    <dgm:pt modelId="{B8344AFD-5A11-F74A-B6C1-DC3DFE1BF853}" type="pres">
      <dgm:prSet presAssocID="{D88BFDE7-4D2E-CA41-9A7E-5E4214C1B0E9}" presName="thickLine" presStyleLbl="alignNode1" presStyleIdx="0" presStyleCnt="2"/>
      <dgm:spPr/>
    </dgm:pt>
    <dgm:pt modelId="{350FA377-56B3-E945-B7D3-4FC68FA4157E}" type="pres">
      <dgm:prSet presAssocID="{D88BFDE7-4D2E-CA41-9A7E-5E4214C1B0E9}" presName="horz1" presStyleCnt="0"/>
      <dgm:spPr/>
    </dgm:pt>
    <dgm:pt modelId="{54C79665-7B83-5A4D-BD3D-1DE16228DA7E}" type="pres">
      <dgm:prSet presAssocID="{D88BFDE7-4D2E-CA41-9A7E-5E4214C1B0E9}" presName="tx1" presStyleLbl="revTx" presStyleIdx="0" presStyleCnt="2"/>
      <dgm:spPr/>
    </dgm:pt>
    <dgm:pt modelId="{FABF3C02-C96E-FE4E-85EB-8FF774D666AF}" type="pres">
      <dgm:prSet presAssocID="{D88BFDE7-4D2E-CA41-9A7E-5E4214C1B0E9}" presName="vert1" presStyleCnt="0"/>
      <dgm:spPr/>
    </dgm:pt>
    <dgm:pt modelId="{6043D1B6-F8A1-4540-85B1-3CFF72479BAA}" type="pres">
      <dgm:prSet presAssocID="{5998EA59-A15D-449A-9836-4526A7F1A9E2}" presName="thickLine" presStyleLbl="alignNode1" presStyleIdx="1" presStyleCnt="2"/>
      <dgm:spPr/>
    </dgm:pt>
    <dgm:pt modelId="{F4D3B488-9A93-8642-989D-6DFE0684356B}" type="pres">
      <dgm:prSet presAssocID="{5998EA59-A15D-449A-9836-4526A7F1A9E2}" presName="horz1" presStyleCnt="0"/>
      <dgm:spPr/>
    </dgm:pt>
    <dgm:pt modelId="{CBE5CCC7-0BE5-C045-A041-B3231E8EC98F}" type="pres">
      <dgm:prSet presAssocID="{5998EA59-A15D-449A-9836-4526A7F1A9E2}" presName="tx1" presStyleLbl="revTx" presStyleIdx="1" presStyleCnt="2"/>
      <dgm:spPr/>
    </dgm:pt>
    <dgm:pt modelId="{4BAA95A2-1F3B-3845-9201-78D6E48B0EC9}" type="pres">
      <dgm:prSet presAssocID="{5998EA59-A15D-449A-9836-4526A7F1A9E2}" presName="vert1" presStyleCnt="0"/>
      <dgm:spPr/>
    </dgm:pt>
  </dgm:ptLst>
  <dgm:cxnLst>
    <dgm:cxn modelId="{6F34BB6F-82FE-B447-99B8-F8AD5EA2C07B}" type="presOf" srcId="{86FAA71B-B1C3-48F5-9454-FD7ADEFC39C2}" destId="{3CC268C0-4348-FC42-A6D2-CCE371FA4C14}" srcOrd="0" destOrd="0" presId="urn:microsoft.com/office/officeart/2008/layout/LinedList"/>
    <dgm:cxn modelId="{97EB1FB4-7168-494D-8979-B65A8CCB6F53}" type="presOf" srcId="{5998EA59-A15D-449A-9836-4526A7F1A9E2}" destId="{CBE5CCC7-0BE5-C045-A041-B3231E8EC98F}" srcOrd="0" destOrd="0" presId="urn:microsoft.com/office/officeart/2008/layout/LinedList"/>
    <dgm:cxn modelId="{0B4532E0-268E-AF42-BA65-6B28464C6936}" type="presOf" srcId="{D88BFDE7-4D2E-CA41-9A7E-5E4214C1B0E9}" destId="{54C79665-7B83-5A4D-BD3D-1DE16228DA7E}" srcOrd="0" destOrd="0" presId="urn:microsoft.com/office/officeart/2008/layout/LinedList"/>
    <dgm:cxn modelId="{482F9DEE-5240-1E4A-ABCF-633EF555D41F}" srcId="{86FAA71B-B1C3-48F5-9454-FD7ADEFC39C2}" destId="{D88BFDE7-4D2E-CA41-9A7E-5E4214C1B0E9}" srcOrd="0" destOrd="0" parTransId="{138818C8-2676-4741-BD58-607C1A8E2312}" sibTransId="{5CB3AA79-D26E-7C45-8A9D-E36539A38076}"/>
    <dgm:cxn modelId="{9394E0F6-F3C0-4014-A449-2193BEBE9BB4}" srcId="{86FAA71B-B1C3-48F5-9454-FD7ADEFC39C2}" destId="{5998EA59-A15D-449A-9836-4526A7F1A9E2}" srcOrd="1" destOrd="0" parTransId="{08DC7059-E8C5-4560-AB43-08E758901565}" sibTransId="{60C81D22-6399-45FB-BC1C-EA85BCCEF78A}"/>
    <dgm:cxn modelId="{06DB0E00-6B0B-3249-BE35-2FC791D73A73}" type="presParOf" srcId="{3CC268C0-4348-FC42-A6D2-CCE371FA4C14}" destId="{B8344AFD-5A11-F74A-B6C1-DC3DFE1BF853}" srcOrd="0" destOrd="0" presId="urn:microsoft.com/office/officeart/2008/layout/LinedList"/>
    <dgm:cxn modelId="{F57DF29C-BC7F-6545-92B0-B78F73085E60}" type="presParOf" srcId="{3CC268C0-4348-FC42-A6D2-CCE371FA4C14}" destId="{350FA377-56B3-E945-B7D3-4FC68FA4157E}" srcOrd="1" destOrd="0" presId="urn:microsoft.com/office/officeart/2008/layout/LinedList"/>
    <dgm:cxn modelId="{12380D62-0AC3-9844-949F-85D9D9B911E3}" type="presParOf" srcId="{350FA377-56B3-E945-B7D3-4FC68FA4157E}" destId="{54C79665-7B83-5A4D-BD3D-1DE16228DA7E}" srcOrd="0" destOrd="0" presId="urn:microsoft.com/office/officeart/2008/layout/LinedList"/>
    <dgm:cxn modelId="{9D3005F7-DABC-2C4F-A32D-19B3217700BC}" type="presParOf" srcId="{350FA377-56B3-E945-B7D3-4FC68FA4157E}" destId="{FABF3C02-C96E-FE4E-85EB-8FF774D666AF}" srcOrd="1" destOrd="0" presId="urn:microsoft.com/office/officeart/2008/layout/LinedList"/>
    <dgm:cxn modelId="{B6496504-5175-7849-81D0-87B719BB085F}" type="presParOf" srcId="{3CC268C0-4348-FC42-A6D2-CCE371FA4C14}" destId="{6043D1B6-F8A1-4540-85B1-3CFF72479BAA}" srcOrd="2" destOrd="0" presId="urn:microsoft.com/office/officeart/2008/layout/LinedList"/>
    <dgm:cxn modelId="{D2244E70-661F-F94B-B1A8-D1473D344345}" type="presParOf" srcId="{3CC268C0-4348-FC42-A6D2-CCE371FA4C14}" destId="{F4D3B488-9A93-8642-989D-6DFE0684356B}" srcOrd="3" destOrd="0" presId="urn:microsoft.com/office/officeart/2008/layout/LinedList"/>
    <dgm:cxn modelId="{F4DE9BE0-45AF-274C-A091-31B185545642}" type="presParOf" srcId="{F4D3B488-9A93-8642-989D-6DFE0684356B}" destId="{CBE5CCC7-0BE5-C045-A041-B3231E8EC98F}" srcOrd="0" destOrd="0" presId="urn:microsoft.com/office/officeart/2008/layout/LinedList"/>
    <dgm:cxn modelId="{0535AA7B-F668-8F45-9B00-F97D3A0B946C}" type="presParOf" srcId="{F4D3B488-9A93-8642-989D-6DFE0684356B}" destId="{4BAA95A2-1F3B-3845-9201-78D6E48B0E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9779DC-C658-4A67-8893-28598DAEA579}">
      <dgm:prSet custT="1"/>
      <dgm:spPr/>
      <dgm:t>
        <a:bodyPr/>
        <a:lstStyle/>
        <a:p>
          <a:r>
            <a:rPr lang="ko-KR" altLang="en-US" sz="3000" dirty="0"/>
            <a:t>문서 작업 진행</a:t>
          </a:r>
          <a:endParaRPr lang="en-US" sz="3000" dirty="0"/>
        </a:p>
      </dgm:t>
    </dgm:pt>
    <dgm:pt modelId="{C4205433-F2F0-43EC-BC86-BF682547EF4C}" type="parTrans" cxnId="{09CCECAC-6B38-47DA-AE91-37098EBA9451}">
      <dgm:prSet/>
      <dgm:spPr/>
      <dgm:t>
        <a:bodyPr/>
        <a:lstStyle/>
        <a:p>
          <a:endParaRPr lang="en-US"/>
        </a:p>
      </dgm:t>
    </dgm:pt>
    <dgm:pt modelId="{BB7B82C0-B4DA-456D-8A93-62C80045DE00}" type="sibTrans" cxnId="{09CCECAC-6B38-47DA-AE91-37098EBA9451}">
      <dgm:prSet/>
      <dgm:spPr/>
      <dgm:t>
        <a:bodyPr/>
        <a:lstStyle/>
        <a:p>
          <a:endParaRPr lang="en-US"/>
        </a:p>
      </dgm:t>
    </dgm:pt>
    <dgm:pt modelId="{9FC86739-D94F-4792-86CF-3118D2F1E108}">
      <dgm:prSet custT="1"/>
      <dgm:spPr/>
      <dgm:t>
        <a:bodyPr/>
        <a:lstStyle/>
        <a:p>
          <a:r>
            <a:rPr lang="ko-KR" altLang="en-US" sz="3000" dirty="0"/>
            <a:t>측정 기준 정보 입력</a:t>
          </a:r>
          <a:endParaRPr lang="en-US" sz="3000" dirty="0"/>
        </a:p>
      </dgm:t>
    </dgm:pt>
    <dgm:pt modelId="{2E77AF29-D766-404E-A5BB-CE31AB075989}" type="parTrans" cxnId="{0E7DCDAF-3C1D-478D-9E00-E9AE27996589}">
      <dgm:prSet/>
      <dgm:spPr/>
      <dgm:t>
        <a:bodyPr/>
        <a:lstStyle/>
        <a:p>
          <a:endParaRPr lang="en-US"/>
        </a:p>
      </dgm:t>
    </dgm:pt>
    <dgm:pt modelId="{0B95A3F0-AAA1-489E-9DD3-6197F120AF9C}" type="sibTrans" cxnId="{0E7DCDAF-3C1D-478D-9E00-E9AE27996589}">
      <dgm:prSet/>
      <dgm:spPr/>
      <dgm:t>
        <a:bodyPr/>
        <a:lstStyle/>
        <a:p>
          <a:endParaRPr lang="en-US"/>
        </a:p>
      </dgm:t>
    </dgm:pt>
    <dgm:pt modelId="{5998EA59-A15D-449A-9836-4526A7F1A9E2}">
      <dgm:prSet custT="1"/>
      <dgm:spPr/>
      <dgm:t>
        <a:bodyPr/>
        <a:lstStyle/>
        <a:p>
          <a:r>
            <a:rPr lang="ko-KR" altLang="en-US" sz="3000" baseline="0" dirty="0"/>
            <a:t>영상 데이터 측정에 따른 데이터베이스 연결</a:t>
          </a:r>
          <a:endParaRPr lang="en-US" altLang="ko-KR" sz="3000" baseline="0" dirty="0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3CC268C0-4348-FC42-A6D2-CCE371FA4C14}" type="pres">
      <dgm:prSet presAssocID="{86FAA71B-B1C3-48F5-9454-FD7ADEFC39C2}" presName="vert0" presStyleCnt="0">
        <dgm:presLayoutVars>
          <dgm:dir/>
          <dgm:animOne val="branch"/>
          <dgm:animLvl val="lvl"/>
        </dgm:presLayoutVars>
      </dgm:prSet>
      <dgm:spPr/>
    </dgm:pt>
    <dgm:pt modelId="{6043D1B6-F8A1-4540-85B1-3CFF72479BAA}" type="pres">
      <dgm:prSet presAssocID="{5998EA59-A15D-449A-9836-4526A7F1A9E2}" presName="thickLine" presStyleLbl="alignNode1" presStyleIdx="0" presStyleCnt="3"/>
      <dgm:spPr/>
    </dgm:pt>
    <dgm:pt modelId="{F4D3B488-9A93-8642-989D-6DFE0684356B}" type="pres">
      <dgm:prSet presAssocID="{5998EA59-A15D-449A-9836-4526A7F1A9E2}" presName="horz1" presStyleCnt="0"/>
      <dgm:spPr/>
    </dgm:pt>
    <dgm:pt modelId="{CBE5CCC7-0BE5-C045-A041-B3231E8EC98F}" type="pres">
      <dgm:prSet presAssocID="{5998EA59-A15D-449A-9836-4526A7F1A9E2}" presName="tx1" presStyleLbl="revTx" presStyleIdx="0" presStyleCnt="3"/>
      <dgm:spPr/>
    </dgm:pt>
    <dgm:pt modelId="{4BAA95A2-1F3B-3845-9201-78D6E48B0EC9}" type="pres">
      <dgm:prSet presAssocID="{5998EA59-A15D-449A-9836-4526A7F1A9E2}" presName="vert1" presStyleCnt="0"/>
      <dgm:spPr/>
    </dgm:pt>
    <dgm:pt modelId="{F6D45CF5-487E-3645-BA5E-D3302FDCAF41}" type="pres">
      <dgm:prSet presAssocID="{B89779DC-C658-4A67-8893-28598DAEA579}" presName="thickLine" presStyleLbl="alignNode1" presStyleIdx="1" presStyleCnt="3"/>
      <dgm:spPr/>
    </dgm:pt>
    <dgm:pt modelId="{ABB4A0BE-A416-554D-B6E6-4E5143C67D2E}" type="pres">
      <dgm:prSet presAssocID="{B89779DC-C658-4A67-8893-28598DAEA579}" presName="horz1" presStyleCnt="0"/>
      <dgm:spPr/>
    </dgm:pt>
    <dgm:pt modelId="{D1AEE48C-53B7-9349-9A8A-078D46848B2B}" type="pres">
      <dgm:prSet presAssocID="{B89779DC-C658-4A67-8893-28598DAEA579}" presName="tx1" presStyleLbl="revTx" presStyleIdx="1" presStyleCnt="3"/>
      <dgm:spPr/>
    </dgm:pt>
    <dgm:pt modelId="{370114A8-0ADB-2D4F-8835-2397171F64CB}" type="pres">
      <dgm:prSet presAssocID="{B89779DC-C658-4A67-8893-28598DAEA579}" presName="vert1" presStyleCnt="0"/>
      <dgm:spPr/>
    </dgm:pt>
    <dgm:pt modelId="{FD3E7D60-1E56-9541-923E-03C6B0456813}" type="pres">
      <dgm:prSet presAssocID="{9FC86739-D94F-4792-86CF-3118D2F1E108}" presName="thickLine" presStyleLbl="alignNode1" presStyleIdx="2" presStyleCnt="3"/>
      <dgm:spPr/>
    </dgm:pt>
    <dgm:pt modelId="{A85AD91E-2527-FC4C-BA70-CDA4A6082DD9}" type="pres">
      <dgm:prSet presAssocID="{9FC86739-D94F-4792-86CF-3118D2F1E108}" presName="horz1" presStyleCnt="0"/>
      <dgm:spPr/>
    </dgm:pt>
    <dgm:pt modelId="{29BE9121-4B97-1945-A96D-59EE794E568F}" type="pres">
      <dgm:prSet presAssocID="{9FC86739-D94F-4792-86CF-3118D2F1E108}" presName="tx1" presStyleLbl="revTx" presStyleIdx="2" presStyleCnt="3"/>
      <dgm:spPr/>
    </dgm:pt>
    <dgm:pt modelId="{095AA1D0-1A53-C745-A0C0-BDD6A1C0EC20}" type="pres">
      <dgm:prSet presAssocID="{9FC86739-D94F-4792-86CF-3118D2F1E108}" presName="vert1" presStyleCnt="0"/>
      <dgm:spPr/>
    </dgm:pt>
  </dgm:ptLst>
  <dgm:cxnLst>
    <dgm:cxn modelId="{6F34BB6F-82FE-B447-99B8-F8AD5EA2C07B}" type="presOf" srcId="{86FAA71B-B1C3-48F5-9454-FD7ADEFC39C2}" destId="{3CC268C0-4348-FC42-A6D2-CCE371FA4C14}" srcOrd="0" destOrd="0" presId="urn:microsoft.com/office/officeart/2008/layout/LinedList"/>
    <dgm:cxn modelId="{09CCECAC-6B38-47DA-AE91-37098EBA9451}" srcId="{86FAA71B-B1C3-48F5-9454-FD7ADEFC39C2}" destId="{B89779DC-C658-4A67-8893-28598DAEA579}" srcOrd="1" destOrd="0" parTransId="{C4205433-F2F0-43EC-BC86-BF682547EF4C}" sibTransId="{BB7B82C0-B4DA-456D-8A93-62C80045DE00}"/>
    <dgm:cxn modelId="{0E7DCDAF-3C1D-478D-9E00-E9AE27996589}" srcId="{86FAA71B-B1C3-48F5-9454-FD7ADEFC39C2}" destId="{9FC86739-D94F-4792-86CF-3118D2F1E108}" srcOrd="2" destOrd="0" parTransId="{2E77AF29-D766-404E-A5BB-CE31AB075989}" sibTransId="{0B95A3F0-AAA1-489E-9DD3-6197F120AF9C}"/>
    <dgm:cxn modelId="{97EB1FB4-7168-494D-8979-B65A8CCB6F53}" type="presOf" srcId="{5998EA59-A15D-449A-9836-4526A7F1A9E2}" destId="{CBE5CCC7-0BE5-C045-A041-B3231E8EC98F}" srcOrd="0" destOrd="0" presId="urn:microsoft.com/office/officeart/2008/layout/LinedList"/>
    <dgm:cxn modelId="{A29340BA-4F8D-204D-BBFB-2D33EB04AC99}" type="presOf" srcId="{9FC86739-D94F-4792-86CF-3118D2F1E108}" destId="{29BE9121-4B97-1945-A96D-59EE794E568F}" srcOrd="0" destOrd="0" presId="urn:microsoft.com/office/officeart/2008/layout/LinedList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D99BB1F9-5526-104A-9B07-49B47D1F0915}" type="presOf" srcId="{B89779DC-C658-4A67-8893-28598DAEA579}" destId="{D1AEE48C-53B7-9349-9A8A-078D46848B2B}" srcOrd="0" destOrd="0" presId="urn:microsoft.com/office/officeart/2008/layout/LinedList"/>
    <dgm:cxn modelId="{B6496504-5175-7849-81D0-87B719BB085F}" type="presParOf" srcId="{3CC268C0-4348-FC42-A6D2-CCE371FA4C14}" destId="{6043D1B6-F8A1-4540-85B1-3CFF72479BAA}" srcOrd="0" destOrd="0" presId="urn:microsoft.com/office/officeart/2008/layout/LinedList"/>
    <dgm:cxn modelId="{D2244E70-661F-F94B-B1A8-D1473D344345}" type="presParOf" srcId="{3CC268C0-4348-FC42-A6D2-CCE371FA4C14}" destId="{F4D3B488-9A93-8642-989D-6DFE0684356B}" srcOrd="1" destOrd="0" presId="urn:microsoft.com/office/officeart/2008/layout/LinedList"/>
    <dgm:cxn modelId="{F4DE9BE0-45AF-274C-A091-31B185545642}" type="presParOf" srcId="{F4D3B488-9A93-8642-989D-6DFE0684356B}" destId="{CBE5CCC7-0BE5-C045-A041-B3231E8EC98F}" srcOrd="0" destOrd="0" presId="urn:microsoft.com/office/officeart/2008/layout/LinedList"/>
    <dgm:cxn modelId="{0535AA7B-F668-8F45-9B00-F97D3A0B946C}" type="presParOf" srcId="{F4D3B488-9A93-8642-989D-6DFE0684356B}" destId="{4BAA95A2-1F3B-3845-9201-78D6E48B0EC9}" srcOrd="1" destOrd="0" presId="urn:microsoft.com/office/officeart/2008/layout/LinedList"/>
    <dgm:cxn modelId="{2538B020-10C0-F94E-B067-1D84CDA82EF8}" type="presParOf" srcId="{3CC268C0-4348-FC42-A6D2-CCE371FA4C14}" destId="{F6D45CF5-487E-3645-BA5E-D3302FDCAF41}" srcOrd="2" destOrd="0" presId="urn:microsoft.com/office/officeart/2008/layout/LinedList"/>
    <dgm:cxn modelId="{B2562A3E-1857-B443-8D1B-1AA32402B927}" type="presParOf" srcId="{3CC268C0-4348-FC42-A6D2-CCE371FA4C14}" destId="{ABB4A0BE-A416-554D-B6E6-4E5143C67D2E}" srcOrd="3" destOrd="0" presId="urn:microsoft.com/office/officeart/2008/layout/LinedList"/>
    <dgm:cxn modelId="{1FCC409F-AEB2-2F40-B603-3E76D26A3618}" type="presParOf" srcId="{ABB4A0BE-A416-554D-B6E6-4E5143C67D2E}" destId="{D1AEE48C-53B7-9349-9A8A-078D46848B2B}" srcOrd="0" destOrd="0" presId="urn:microsoft.com/office/officeart/2008/layout/LinedList"/>
    <dgm:cxn modelId="{D4D979B5-28EC-6349-9A2A-4581BEE1A798}" type="presParOf" srcId="{ABB4A0BE-A416-554D-B6E6-4E5143C67D2E}" destId="{370114A8-0ADB-2D4F-8835-2397171F64CB}" srcOrd="1" destOrd="0" presId="urn:microsoft.com/office/officeart/2008/layout/LinedList"/>
    <dgm:cxn modelId="{23A4E86A-A7ED-9C43-BA6A-C85CE7AB57B8}" type="presParOf" srcId="{3CC268C0-4348-FC42-A6D2-CCE371FA4C14}" destId="{FD3E7D60-1E56-9541-923E-03C6B0456813}" srcOrd="4" destOrd="0" presId="urn:microsoft.com/office/officeart/2008/layout/LinedList"/>
    <dgm:cxn modelId="{844000E7-D09D-8141-8E9E-8AC150491545}" type="presParOf" srcId="{3CC268C0-4348-FC42-A6D2-CCE371FA4C14}" destId="{A85AD91E-2527-FC4C-BA70-CDA4A6082DD9}" srcOrd="5" destOrd="0" presId="urn:microsoft.com/office/officeart/2008/layout/LinedList"/>
    <dgm:cxn modelId="{DE31C82D-C186-6047-8C8E-75DB2B0BB886}" type="presParOf" srcId="{A85AD91E-2527-FC4C-BA70-CDA4A6082DD9}" destId="{29BE9121-4B97-1945-A96D-59EE794E568F}" srcOrd="0" destOrd="0" presId="urn:microsoft.com/office/officeart/2008/layout/LinedList"/>
    <dgm:cxn modelId="{FAE77364-A747-054B-B781-A474056780DB}" type="presParOf" srcId="{A85AD91E-2527-FC4C-BA70-CDA4A6082DD9}" destId="{095AA1D0-1A53-C745-A0C0-BDD6A1C0EC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2D97F-32E2-1547-9847-7406E1A49FBB}">
      <dsp:nvSpPr>
        <dsp:cNvPr id="0" name=""/>
        <dsp:cNvSpPr/>
      </dsp:nvSpPr>
      <dsp:spPr>
        <a:xfrm>
          <a:off x="0" y="1748"/>
          <a:ext cx="72009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ECA6-2004-0141-97CB-79F2D8D67126}">
      <dsp:nvSpPr>
        <dsp:cNvPr id="0" name=""/>
        <dsp:cNvSpPr/>
      </dsp:nvSpPr>
      <dsp:spPr>
        <a:xfrm>
          <a:off x="0" y="1748"/>
          <a:ext cx="72009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1.</a:t>
          </a:r>
          <a:r>
            <a:rPr lang="ko-KR" altLang="en-US" sz="1800" kern="1200" baseline="0" dirty="0"/>
            <a:t> </a:t>
          </a:r>
          <a:r>
            <a:rPr lang="ko-KR" altLang="en-US" sz="1800" b="1" kern="1200" dirty="0"/>
            <a:t>스켈레톤 분석의 한계</a:t>
          </a:r>
          <a:endParaRPr lang="en-US" altLang="ko-KR" sz="1800" kern="1200" baseline="0" dirty="0"/>
        </a:p>
      </dsp:txBody>
      <dsp:txXfrm>
        <a:off x="0" y="1748"/>
        <a:ext cx="7200900" cy="596317"/>
      </dsp:txXfrm>
    </dsp:sp>
    <dsp:sp modelId="{516F8E86-D052-674A-8B92-3837B7E520BE}">
      <dsp:nvSpPr>
        <dsp:cNvPr id="0" name=""/>
        <dsp:cNvSpPr/>
      </dsp:nvSpPr>
      <dsp:spPr>
        <a:xfrm>
          <a:off x="0" y="598065"/>
          <a:ext cx="72009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728C0E-0F42-0549-A0F0-56B60D1656D9}">
      <dsp:nvSpPr>
        <dsp:cNvPr id="0" name=""/>
        <dsp:cNvSpPr/>
      </dsp:nvSpPr>
      <dsp:spPr>
        <a:xfrm>
          <a:off x="0" y="598065"/>
          <a:ext cx="72009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800" kern="1200" dirty="0"/>
            <a:t>-</a:t>
          </a:r>
          <a:r>
            <a:rPr lang="ko-KR" altLang="en-US" sz="1800" kern="1200" dirty="0"/>
            <a:t> 동작의 정확성 평가에 적합하지만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반복 횟수 </a:t>
          </a:r>
          <a:r>
            <a:rPr lang="ko-KR" altLang="en-US" sz="1800" kern="1200" dirty="0" err="1"/>
            <a:t>카운팅이</a:t>
          </a:r>
          <a:r>
            <a:rPr lang="ko-KR" altLang="en-US" sz="1800" kern="1200" dirty="0"/>
            <a:t> 복잡함</a:t>
          </a:r>
          <a:r>
            <a:rPr lang="en-US" altLang="ko-KR" sz="1800" kern="1200" dirty="0"/>
            <a:t>.</a:t>
          </a:r>
        </a:p>
      </dsp:txBody>
      <dsp:txXfrm>
        <a:off x="0" y="598065"/>
        <a:ext cx="7200900" cy="596317"/>
      </dsp:txXfrm>
    </dsp:sp>
    <dsp:sp modelId="{9B49A165-EBD6-5640-B639-5233FF2BD820}">
      <dsp:nvSpPr>
        <dsp:cNvPr id="0" name=""/>
        <dsp:cNvSpPr/>
      </dsp:nvSpPr>
      <dsp:spPr>
        <a:xfrm>
          <a:off x="0" y="1194382"/>
          <a:ext cx="72009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01A86-9F2C-6648-800C-8D344CE22CDB}">
      <dsp:nvSpPr>
        <dsp:cNvPr id="0" name=""/>
        <dsp:cNvSpPr/>
      </dsp:nvSpPr>
      <dsp:spPr>
        <a:xfrm>
          <a:off x="0" y="1194382"/>
          <a:ext cx="72009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800" kern="1200" dirty="0"/>
            <a:t>-</a:t>
          </a:r>
          <a:r>
            <a:rPr lang="ko-KR" altLang="en-US" sz="1800" kern="1200" dirty="0"/>
            <a:t> 미세한 움직임에 민감하여 일관된 </a:t>
          </a:r>
          <a:r>
            <a:rPr lang="ko-KR" altLang="en-US" sz="1800" kern="1200" dirty="0" err="1"/>
            <a:t>카운팅이</a:t>
          </a:r>
          <a:r>
            <a:rPr lang="ko-KR" altLang="en-US" sz="1800" kern="1200" dirty="0"/>
            <a:t> 어려움</a:t>
          </a:r>
          <a:r>
            <a:rPr lang="en-US" altLang="ko-KR" sz="1800" kern="1200" dirty="0"/>
            <a:t>.</a:t>
          </a:r>
        </a:p>
      </dsp:txBody>
      <dsp:txXfrm>
        <a:off x="0" y="1194382"/>
        <a:ext cx="7200900" cy="596317"/>
      </dsp:txXfrm>
    </dsp:sp>
    <dsp:sp modelId="{99D05527-C345-A14D-A6BC-D8738EE7BED5}">
      <dsp:nvSpPr>
        <dsp:cNvPr id="0" name=""/>
        <dsp:cNvSpPr/>
      </dsp:nvSpPr>
      <dsp:spPr>
        <a:xfrm>
          <a:off x="0" y="1790700"/>
          <a:ext cx="72009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D8B30D-7998-D446-8563-616A5EFDA3E6}">
      <dsp:nvSpPr>
        <dsp:cNvPr id="0" name=""/>
        <dsp:cNvSpPr/>
      </dsp:nvSpPr>
      <dsp:spPr>
        <a:xfrm>
          <a:off x="0" y="1790700"/>
          <a:ext cx="72009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800" kern="1200" dirty="0"/>
            <a:t>2.</a:t>
          </a:r>
          <a:r>
            <a:rPr lang="ko-KR" altLang="en-US" sz="1800" kern="1200" dirty="0"/>
            <a:t> </a:t>
          </a:r>
          <a:r>
            <a:rPr lang="en" sz="1800" b="1" kern="1200" dirty="0" err="1"/>
            <a:t>Roboflow</a:t>
          </a:r>
          <a:r>
            <a:rPr lang="en" sz="1800" b="1" kern="1200" dirty="0"/>
            <a:t> </a:t>
          </a:r>
          <a:r>
            <a:rPr lang="ko-KR" altLang="en-US" sz="1800" b="1" kern="1200" dirty="0" err="1"/>
            <a:t>바운딩</a:t>
          </a:r>
          <a:r>
            <a:rPr lang="ko-KR" altLang="en-US" sz="1800" b="1" kern="1200" dirty="0"/>
            <a:t> 박스 방식의 장점</a:t>
          </a:r>
          <a:endParaRPr lang="en-US" altLang="ko-KR" sz="1800" kern="1200" dirty="0"/>
        </a:p>
      </dsp:txBody>
      <dsp:txXfrm>
        <a:off x="0" y="1790700"/>
        <a:ext cx="7200900" cy="596317"/>
      </dsp:txXfrm>
    </dsp:sp>
    <dsp:sp modelId="{F4A9F7A4-A63F-7540-8C66-962C62FF1F16}">
      <dsp:nvSpPr>
        <dsp:cNvPr id="0" name=""/>
        <dsp:cNvSpPr/>
      </dsp:nvSpPr>
      <dsp:spPr>
        <a:xfrm>
          <a:off x="0" y="2387017"/>
          <a:ext cx="72009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0E7FE7-DF8B-8846-B19A-AD7D1E303C82}">
      <dsp:nvSpPr>
        <dsp:cNvPr id="0" name=""/>
        <dsp:cNvSpPr/>
      </dsp:nvSpPr>
      <dsp:spPr>
        <a:xfrm>
          <a:off x="0" y="2387017"/>
          <a:ext cx="72009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800" kern="1200" dirty="0"/>
            <a:t>-</a:t>
          </a:r>
          <a:r>
            <a:rPr lang="ko-KR" altLang="en-US" sz="1800" kern="1200" dirty="0"/>
            <a:t> 동작의 시작과 끝을 명확하게 감지하여 반복 동작을 쉽게 </a:t>
          </a:r>
          <a:r>
            <a:rPr lang="ko-KR" altLang="en-US" sz="1800" kern="1200" dirty="0" err="1"/>
            <a:t>카운팅</a:t>
          </a:r>
          <a:r>
            <a:rPr lang="ko-KR" altLang="en-US" sz="1800" kern="1200" dirty="0"/>
            <a:t> 가능</a:t>
          </a:r>
          <a:r>
            <a:rPr lang="en-US" altLang="ko-KR" sz="1800" kern="1200" dirty="0"/>
            <a:t>.</a:t>
          </a:r>
        </a:p>
      </dsp:txBody>
      <dsp:txXfrm>
        <a:off x="0" y="2387017"/>
        <a:ext cx="7200900" cy="596317"/>
      </dsp:txXfrm>
    </dsp:sp>
    <dsp:sp modelId="{BCC46FEA-16DA-1249-800A-9B85ACEFF511}">
      <dsp:nvSpPr>
        <dsp:cNvPr id="0" name=""/>
        <dsp:cNvSpPr/>
      </dsp:nvSpPr>
      <dsp:spPr>
        <a:xfrm>
          <a:off x="0" y="2983334"/>
          <a:ext cx="72009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625DC8-EAD8-FE4D-B0A2-56B614F8DD2D}">
      <dsp:nvSpPr>
        <dsp:cNvPr id="0" name=""/>
        <dsp:cNvSpPr/>
      </dsp:nvSpPr>
      <dsp:spPr>
        <a:xfrm>
          <a:off x="0" y="2983334"/>
          <a:ext cx="72009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800" kern="1200" dirty="0"/>
            <a:t>-</a:t>
          </a:r>
          <a:r>
            <a:rPr lang="ko-KR" altLang="en-US" sz="1800" kern="1200" dirty="0"/>
            <a:t> 실시간 감지에 안정적이며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리소스 소모가 적음</a:t>
          </a:r>
          <a:r>
            <a:rPr lang="en-US" altLang="ko-KR" sz="1800" kern="1200" dirty="0"/>
            <a:t>.</a:t>
          </a:r>
        </a:p>
      </dsp:txBody>
      <dsp:txXfrm>
        <a:off x="0" y="2983334"/>
        <a:ext cx="7200900" cy="596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44AFD-5A11-F74A-B6C1-DC3DFE1BF853}">
      <dsp:nvSpPr>
        <dsp:cNvPr id="0" name=""/>
        <dsp:cNvSpPr/>
      </dsp:nvSpPr>
      <dsp:spPr>
        <a:xfrm>
          <a:off x="0" y="0"/>
          <a:ext cx="72009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C79665-7B83-5A4D-BD3D-1DE16228DA7E}">
      <dsp:nvSpPr>
        <dsp:cNvPr id="0" name=""/>
        <dsp:cNvSpPr/>
      </dsp:nvSpPr>
      <dsp:spPr>
        <a:xfrm>
          <a:off x="0" y="0"/>
          <a:ext cx="72009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baseline="0" dirty="0"/>
            <a:t>영상 측정 </a:t>
          </a:r>
          <a:r>
            <a:rPr lang="ko-KR" altLang="en-US" sz="4500" kern="1200" baseline="0"/>
            <a:t>서버 화면</a:t>
          </a:r>
          <a:endParaRPr lang="en-US" altLang="ko-KR" sz="4500" kern="1200" baseline="0" dirty="0"/>
        </a:p>
      </dsp:txBody>
      <dsp:txXfrm>
        <a:off x="0" y="0"/>
        <a:ext cx="7200900" cy="1790700"/>
      </dsp:txXfrm>
    </dsp:sp>
    <dsp:sp modelId="{6043D1B6-F8A1-4540-85B1-3CFF72479BAA}">
      <dsp:nvSpPr>
        <dsp:cNvPr id="0" name=""/>
        <dsp:cNvSpPr/>
      </dsp:nvSpPr>
      <dsp:spPr>
        <a:xfrm>
          <a:off x="0" y="1790700"/>
          <a:ext cx="72009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E5CCC7-0BE5-C045-A041-B3231E8EC98F}">
      <dsp:nvSpPr>
        <dsp:cNvPr id="0" name=""/>
        <dsp:cNvSpPr/>
      </dsp:nvSpPr>
      <dsp:spPr>
        <a:xfrm>
          <a:off x="0" y="1790700"/>
          <a:ext cx="72009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baseline="0" dirty="0"/>
            <a:t>실시간 영상 데이터 처리 및 개인정보에 따른 등급 분류</a:t>
          </a:r>
          <a:endParaRPr lang="en-US" altLang="ko-KR" sz="4500" kern="1200" baseline="0" dirty="0"/>
        </a:p>
      </dsp:txBody>
      <dsp:txXfrm>
        <a:off x="0" y="1790700"/>
        <a:ext cx="7200900" cy="1790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3D1B6-F8A1-4540-85B1-3CFF72479BAA}">
      <dsp:nvSpPr>
        <dsp:cNvPr id="0" name=""/>
        <dsp:cNvSpPr/>
      </dsp:nvSpPr>
      <dsp:spPr>
        <a:xfrm>
          <a:off x="0" y="1748"/>
          <a:ext cx="771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E5CCC7-0BE5-C045-A041-B3231E8EC98F}">
      <dsp:nvSpPr>
        <dsp:cNvPr id="0" name=""/>
        <dsp:cNvSpPr/>
      </dsp:nvSpPr>
      <dsp:spPr>
        <a:xfrm>
          <a:off x="0" y="1748"/>
          <a:ext cx="7715907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baseline="0" dirty="0"/>
            <a:t>영상 데이터 측정에 따른 데이터베이스 연결</a:t>
          </a:r>
          <a:endParaRPr lang="en-US" altLang="ko-KR" sz="3000" kern="1200" baseline="0" dirty="0"/>
        </a:p>
      </dsp:txBody>
      <dsp:txXfrm>
        <a:off x="0" y="1748"/>
        <a:ext cx="7715907" cy="1192634"/>
      </dsp:txXfrm>
    </dsp:sp>
    <dsp:sp modelId="{F6D45CF5-487E-3645-BA5E-D3302FDCAF41}">
      <dsp:nvSpPr>
        <dsp:cNvPr id="0" name=""/>
        <dsp:cNvSpPr/>
      </dsp:nvSpPr>
      <dsp:spPr>
        <a:xfrm>
          <a:off x="0" y="1194382"/>
          <a:ext cx="771590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AEE48C-53B7-9349-9A8A-078D46848B2B}">
      <dsp:nvSpPr>
        <dsp:cNvPr id="0" name=""/>
        <dsp:cNvSpPr/>
      </dsp:nvSpPr>
      <dsp:spPr>
        <a:xfrm>
          <a:off x="0" y="1194382"/>
          <a:ext cx="7715907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문서 작업 진행</a:t>
          </a:r>
          <a:endParaRPr lang="en-US" sz="3000" kern="1200" dirty="0"/>
        </a:p>
      </dsp:txBody>
      <dsp:txXfrm>
        <a:off x="0" y="1194382"/>
        <a:ext cx="7715907" cy="1192634"/>
      </dsp:txXfrm>
    </dsp:sp>
    <dsp:sp modelId="{FD3E7D60-1E56-9541-923E-03C6B0456813}">
      <dsp:nvSpPr>
        <dsp:cNvPr id="0" name=""/>
        <dsp:cNvSpPr/>
      </dsp:nvSpPr>
      <dsp:spPr>
        <a:xfrm>
          <a:off x="0" y="2387017"/>
          <a:ext cx="771590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E9121-4B97-1945-A96D-59EE794E568F}">
      <dsp:nvSpPr>
        <dsp:cNvPr id="0" name=""/>
        <dsp:cNvSpPr/>
      </dsp:nvSpPr>
      <dsp:spPr>
        <a:xfrm>
          <a:off x="0" y="2387017"/>
          <a:ext cx="7715907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측정 기준 정보 입력</a:t>
          </a:r>
          <a:endParaRPr lang="en-US" sz="3000" kern="1200" dirty="0"/>
        </a:p>
      </dsp:txBody>
      <dsp:txXfrm>
        <a:off x="0" y="2387017"/>
        <a:ext cx="7715907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9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6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3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09B0405-4E00-4F7C-BC72-35B72A0D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1" y="1480930"/>
            <a:ext cx="6335973" cy="3254321"/>
          </a:xfrm>
        </p:spPr>
        <p:txBody>
          <a:bodyPr>
            <a:normAutofit/>
          </a:bodyPr>
          <a:lstStyle/>
          <a:p>
            <a:pPr algn="l"/>
            <a:r>
              <a:rPr lang="ko-KR" altLang="en-US" sz="5700"/>
              <a:t>영상처리를 활용한 </a:t>
            </a:r>
            <a:br>
              <a:rPr lang="en-US" altLang="ko-KR" sz="5700"/>
            </a:br>
            <a:r>
              <a:rPr lang="ko-KR" altLang="en-US" sz="5700"/>
              <a:t>운동부하검사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67DA-789A-7862-157C-B368CD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001" y="4804850"/>
            <a:ext cx="446793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/>
              <a:t>엄블랑호다</a:t>
            </a:r>
            <a:endParaRPr lang="en-US" altLang="ko-KR"/>
          </a:p>
          <a:p>
            <a:pPr algn="l">
              <a:spcAft>
                <a:spcPts val="600"/>
              </a:spcAft>
            </a:pPr>
            <a:r>
              <a:rPr lang="ko-KR" altLang="en-US"/>
              <a:t>기원준</a:t>
            </a:r>
            <a:r>
              <a:rPr lang="en-US" altLang="ko-KR"/>
              <a:t>,</a:t>
            </a:r>
            <a:r>
              <a:rPr lang="ko-KR" altLang="en-US"/>
              <a:t> 박태현</a:t>
            </a:r>
            <a:r>
              <a:rPr lang="en-US" altLang="ko-KR"/>
              <a:t>,</a:t>
            </a:r>
            <a:r>
              <a:rPr lang="ko-KR" altLang="en-US"/>
              <a:t> 황인성</a:t>
            </a:r>
            <a:r>
              <a:rPr lang="en-US" altLang="ko-KR"/>
              <a:t>,</a:t>
            </a:r>
            <a:r>
              <a:rPr lang="ko-KR" altLang="en-US"/>
              <a:t> 김대원</a:t>
            </a:r>
          </a:p>
        </p:txBody>
      </p:sp>
    </p:spTree>
    <p:extLst>
      <p:ext uri="{BB962C8B-B14F-4D97-AF65-F5344CB8AC3E}">
        <p14:creationId xmlns:p14="http://schemas.microsoft.com/office/powerpoint/2010/main" val="83592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보완 사항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ore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8E44CB-0742-ECB1-C56C-58ECC3E14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4881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78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11DA-2E62-4746-0309-D85ED8BFE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BC2C-683D-53EE-0BE3-EE17D38E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예정 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98E6541-8A43-B3BD-4F08-07D49ED94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96530"/>
              </p:ext>
            </p:extLst>
          </p:nvPr>
        </p:nvGraphicFramePr>
        <p:xfrm>
          <a:off x="1028699" y="2286000"/>
          <a:ext cx="771590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38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WBS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en-US" altLang="ko-KR" sz="1800" dirty="0" err="1"/>
              <a:t>api</a:t>
            </a:r>
            <a:r>
              <a:rPr lang="ko-KR" altLang="en-US" sz="1800" dirty="0"/>
              <a:t> 연동 및 포트 설정 완료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 </a:t>
            </a:r>
            <a:r>
              <a:rPr lang="en-US" altLang="ko-KR" sz="1800" dirty="0"/>
              <a:t>DB</a:t>
            </a:r>
            <a:r>
              <a:rPr lang="ko-KR" altLang="en-US" sz="1800" dirty="0"/>
              <a:t> 연결 및 프론트 작업 추가 진행 중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내용 개체 틀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1FBC647-873D-E67F-A387-6F6EF2E3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70233"/>
            <a:ext cx="7200900" cy="4172607"/>
          </a:xfrm>
        </p:spPr>
      </p:pic>
    </p:spTree>
    <p:extLst>
      <p:ext uri="{BB962C8B-B14F-4D97-AF65-F5344CB8AC3E}">
        <p14:creationId xmlns:p14="http://schemas.microsoft.com/office/powerpoint/2010/main" val="15607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6E0FF-01CC-B473-2306-14004D96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58D793D-3E85-39F8-0874-80A9F7CF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59614-D11E-2827-1D3C-C82889B8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425" y="591207"/>
            <a:ext cx="6447147" cy="14859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Roboflow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데이터 클래스화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  <p:pic>
        <p:nvPicPr>
          <p:cNvPr id="9" name="그림 8" descr="스크린샷, 멀티미디어 소프트웨어, 그래픽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313BB586-395B-D97F-A48B-A856CBD05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75" y="3637065"/>
            <a:ext cx="5453097" cy="2949185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7782886-1FE3-A4BE-9D04-45F6F502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44" y="1704620"/>
            <a:ext cx="3797300" cy="1803400"/>
          </a:xfrm>
          <a:prstGeom prst="rect">
            <a:avLst/>
          </a:prstGeom>
        </p:spPr>
      </p:pic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1E36EDE-CAC1-9394-C360-D12A73310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8" y="1661901"/>
            <a:ext cx="2608318" cy="4976205"/>
          </a:xfrm>
          <a:prstGeom prst="rect">
            <a:avLst/>
          </a:prstGeom>
        </p:spPr>
      </p:pic>
      <p:pic>
        <p:nvPicPr>
          <p:cNvPr id="1026" name="Picture 2" descr="Yolov5 Custom Dataset 만들기(feat. RoboFlow) : 네이버 블로그">
            <a:extLst>
              <a:ext uri="{FF2B5EF4-FFF2-40B4-BE49-F238E27FC236}">
                <a16:creationId xmlns:a16="http://schemas.microsoft.com/office/drawing/2014/main" id="{09EC638B-1F7D-FC8E-E1FF-227812E1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97" y="591206"/>
            <a:ext cx="1118528" cy="6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935E8-AED4-6D00-0641-634BF4C7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858B9-5999-6959-63AA-62DC8C7B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5031828"/>
          </a:xfrm>
        </p:spPr>
        <p:txBody>
          <a:bodyPr>
            <a:normAutofit/>
          </a:bodyPr>
          <a:lstStyle/>
          <a:p>
            <a:pPr algn="ctr"/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endParaRPr lang="ko-KR" altLang="en-US" sz="4000" dirty="0"/>
          </a:p>
        </p:txBody>
      </p:sp>
      <p:pic>
        <p:nvPicPr>
          <p:cNvPr id="4" name="그림 3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2D1099C7-A9C8-A383-4BC8-348C2ED0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2" y="2606566"/>
            <a:ext cx="7772400" cy="350764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5156387-A92F-DE2E-5043-6F5D43D7EE24}"/>
              </a:ext>
            </a:extLst>
          </p:cNvPr>
          <p:cNvSpPr txBox="1">
            <a:spLocks/>
          </p:cNvSpPr>
          <p:nvPr/>
        </p:nvSpPr>
        <p:spPr>
          <a:xfrm>
            <a:off x="1028700" y="685800"/>
            <a:ext cx="7955873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학습 데이터 훈련</a:t>
            </a:r>
            <a:endParaRPr lang="en-US" altLang="ko-KR" dirty="0"/>
          </a:p>
          <a:p>
            <a:r>
              <a:rPr lang="en-US" altLang="ko-KR" sz="2000" dirty="0"/>
              <a:t>(Train / Valid(</a:t>
            </a:r>
            <a:r>
              <a:rPr lang="ko-KR" altLang="en-US" sz="2000" dirty="0"/>
              <a:t>검증</a:t>
            </a:r>
            <a:r>
              <a:rPr lang="en-US" altLang="ko-KR" sz="2000" dirty="0"/>
              <a:t>) / Test)</a:t>
            </a:r>
            <a:endParaRPr lang="ko-KR" altLang="en-US" sz="2000" dirty="0"/>
          </a:p>
        </p:txBody>
      </p:sp>
      <p:pic>
        <p:nvPicPr>
          <p:cNvPr id="7" name="그림 6" descr="텍스트, 폰트, 라인, 도표이(가) 표시된 사진&#10;&#10;자동 생성된 설명">
            <a:extLst>
              <a:ext uri="{FF2B5EF4-FFF2-40B4-BE49-F238E27FC236}">
                <a16:creationId xmlns:a16="http://schemas.microsoft.com/office/drawing/2014/main" id="{3CCCB731-6399-BA64-F443-0BEDD4FCB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280988"/>
            <a:ext cx="4398579" cy="11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1206062"/>
          </a:xfrm>
        </p:spPr>
        <p:txBody>
          <a:bodyPr>
            <a:normAutofit/>
          </a:bodyPr>
          <a:lstStyle/>
          <a:p>
            <a:pPr algn="ctr"/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0CF0FB0-7D28-2D55-724F-90377078CE1B}"/>
              </a:ext>
            </a:extLst>
          </p:cNvPr>
          <p:cNvSpPr txBox="1">
            <a:spLocks/>
          </p:cNvSpPr>
          <p:nvPr/>
        </p:nvSpPr>
        <p:spPr>
          <a:xfrm>
            <a:off x="1028700" y="685800"/>
            <a:ext cx="7955873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영상 측정 및 분석 활용 도구</a:t>
            </a:r>
            <a:br>
              <a:rPr lang="en-US" altLang="ko-KR" dirty="0"/>
            </a:br>
            <a:endParaRPr lang="ko-KR" altLang="en-US" sz="2000" dirty="0"/>
          </a:p>
        </p:txBody>
      </p:sp>
      <p:pic>
        <p:nvPicPr>
          <p:cNvPr id="2050" name="Picture 2" descr="Yolov5 Window Environment">
            <a:extLst>
              <a:ext uri="{FF2B5EF4-FFF2-40B4-BE49-F238E27FC236}">
                <a16:creationId xmlns:a16="http://schemas.microsoft.com/office/drawing/2014/main" id="{523B7B5E-5EC8-E0BE-2495-0DC50E14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2" y="1473997"/>
            <a:ext cx="3469290" cy="13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er Vision Datasets">
            <a:extLst>
              <a:ext uri="{FF2B5EF4-FFF2-40B4-BE49-F238E27FC236}">
                <a16:creationId xmlns:a16="http://schemas.microsoft.com/office/drawing/2014/main" id="{CEE0AA2D-41C1-A279-CFD0-65AB96BE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2" y="1615200"/>
            <a:ext cx="3187282" cy="97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orch] 함수 정리">
            <a:extLst>
              <a:ext uri="{FF2B5EF4-FFF2-40B4-BE49-F238E27FC236}">
                <a16:creationId xmlns:a16="http://schemas.microsoft.com/office/drawing/2014/main" id="{31682103-0146-3C42-9015-3256F02D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2" y="4538414"/>
            <a:ext cx="2954721" cy="1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cv를 이용한 선형 칼만 필터 구현 및 예제 - gaussian37">
            <a:extLst>
              <a:ext uri="{FF2B5EF4-FFF2-40B4-BE49-F238E27FC236}">
                <a16:creationId xmlns:a16="http://schemas.microsoft.com/office/drawing/2014/main" id="{1EF89B0E-9D2F-9C46-CB2C-AF5D50B4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2" y="4785530"/>
            <a:ext cx="3469290" cy="14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딥마인드 알파폴드, 구글 코랩으로 인체 모든 단백질 구조 판독 가능 | 밸류체인타임스 : 밸류체인타임스 비즈니스">
            <a:extLst>
              <a:ext uri="{FF2B5EF4-FFF2-40B4-BE49-F238E27FC236}">
                <a16:creationId xmlns:a16="http://schemas.microsoft.com/office/drawing/2014/main" id="{0FA725BB-CB3C-71F3-17E7-EA71839F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1" y="2959897"/>
            <a:ext cx="4191018" cy="16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0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DF07A-E71E-3267-E401-D5E0DB76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4D0-29F7-414D-0DCE-B75352A3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85491"/>
            <a:ext cx="7127328" cy="5031828"/>
          </a:xfrm>
        </p:spPr>
        <p:txBody>
          <a:bodyPr>
            <a:normAutofit/>
          </a:bodyPr>
          <a:lstStyle/>
          <a:p>
            <a:pPr algn="ctr"/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시연</a:t>
            </a:r>
            <a:br>
              <a:rPr lang="en-US" altLang="ko-KR" sz="4000" dirty="0"/>
            </a:b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961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5D5C-2B84-0AA4-C964-FC5605B65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6C83-9187-C8A5-A6A6-26E2FDFC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5031828"/>
          </a:xfrm>
        </p:spPr>
        <p:txBody>
          <a:bodyPr>
            <a:normAutofit/>
          </a:bodyPr>
          <a:lstStyle/>
          <a:p>
            <a:pPr algn="ctr"/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endParaRPr lang="ko-KR" altLang="en-US" sz="2200" dirty="0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8E08E78-4E00-1C7F-85D1-1C4F1181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4" y="924910"/>
            <a:ext cx="3165231" cy="50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BF0F8-5AAA-AE18-8A60-A737DDD0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3B4D9-D4FC-499D-8994-2F409E6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5031828"/>
          </a:xfrm>
        </p:spPr>
        <p:txBody>
          <a:bodyPr>
            <a:normAutofit/>
          </a:bodyPr>
          <a:lstStyle/>
          <a:p>
            <a:pPr algn="ctr"/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endParaRPr lang="ko-KR" altLang="en-US" sz="2200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7763048-2214-1444-6FF4-71268B3CB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14" y="1576552"/>
            <a:ext cx="6794500" cy="38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2EF0-3BC9-FDDB-85EA-CCAC98EAD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77430-9F37-964C-6940-FA91FF7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869731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/>
              <a:t>Skeleton </a:t>
            </a:r>
            <a:r>
              <a:rPr lang="ko-KR" altLang="en-US" sz="3600" dirty="0"/>
              <a:t>분석 방식 대신</a:t>
            </a:r>
            <a:br>
              <a:rPr lang="en-US" altLang="ko-KR" sz="3600" dirty="0"/>
            </a:br>
            <a:r>
              <a:rPr lang="en-US" altLang="ko-KR" sz="3600" dirty="0"/>
              <a:t>Bounding Box</a:t>
            </a:r>
            <a:r>
              <a:rPr lang="ko-KR" altLang="en-US" sz="3600" dirty="0"/>
              <a:t>로 분석한 이유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27DE6561-8110-7BEC-BEFA-88C166446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42328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71423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23029</TotalTime>
  <Words>172</Words>
  <Application>Microsoft Macintosh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자르기</vt:lpstr>
      <vt:lpstr>영상처리를 활용한  운동부하검사 매뉴얼</vt:lpstr>
      <vt:lpstr>WBS  (api 연동 및 포트 설정 완료, 데이터 DB 연결 및 프론트 작업 추가 진행 중)</vt:lpstr>
      <vt:lpstr>Roboflow (데이터 클래스화) </vt:lpstr>
      <vt:lpstr>    </vt:lpstr>
      <vt:lpstr> </vt:lpstr>
      <vt:lpstr>    시연 </vt:lpstr>
      <vt:lpstr>     </vt:lpstr>
      <vt:lpstr>     </vt:lpstr>
      <vt:lpstr>Skeleton 분석 방식 대신 Bounding Box로 분석한 이유</vt:lpstr>
      <vt:lpstr>보완 사항</vt:lpstr>
      <vt:lpstr>예정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김종원/_교수_지능IOT융합전공</dc:creator>
  <cp:lastModifiedBy>기원준</cp:lastModifiedBy>
  <cp:revision>36</cp:revision>
  <dcterms:created xsi:type="dcterms:W3CDTF">2024-03-11T02:00:21Z</dcterms:created>
  <dcterms:modified xsi:type="dcterms:W3CDTF">2024-09-28T00:19:24Z</dcterms:modified>
</cp:coreProperties>
</file>