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>
  <p:sldMasterIdLst>
    <p:sldMasterId id="214748366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193" autoAdjust="0"/>
    <p:restoredTop sz="97248" autoAdjust="0"/>
  </p:normalViewPr>
  <p:slideViewPr>
    <p:cSldViewPr snapToGrid="0" snapToObjects="1">
      <p:cViewPr varScale="1">
        <p:scale>
          <a:sx n="100" d="100"/>
          <a:sy n="100" d="100"/>
        </p:scale>
        <p:origin x="-120" y="-810"/>
      </p:cViewPr>
      <p:guideLst>
        <p:guide orient="horz" pos="2158"/>
        <p:guide pos="287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fld id="{6F29BFC4-634C-47D7-AF53-BABE3902A6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altLang="ko-KR"/>
              <a:t>Click to edit Master text styles</a:t>
            </a:r>
            <a:endParaRPr lang="en-GB" altLang="ko-KR"/>
          </a:p>
          <a:p>
            <a:pPr lvl="1">
              <a:defRPr/>
            </a:pPr>
            <a:r>
              <a:rPr lang="en-GB" altLang="ko-KR"/>
              <a:t>Second level</a:t>
            </a:r>
            <a:endParaRPr lang="en-GB" altLang="ko-KR"/>
          </a:p>
          <a:p>
            <a:pPr lvl="2">
              <a:defRPr/>
            </a:pPr>
            <a:r>
              <a:rPr lang="en-GB" altLang="ko-KR"/>
              <a:t>Third level</a:t>
            </a:r>
            <a:endParaRPr lang="en-GB" altLang="ko-KR"/>
          </a:p>
          <a:p>
            <a:pPr lvl="3">
              <a:defRPr/>
            </a:pPr>
            <a:r>
              <a:rPr lang="en-GB" altLang="ko-KR"/>
              <a:t>Fourth level</a:t>
            </a:r>
            <a:endParaRPr lang="en-GB" altLang="ko-KR"/>
          </a:p>
          <a:p>
            <a:pPr lvl="4">
              <a:defRPr/>
            </a:pPr>
            <a:r>
              <a:rPr lang="en-GB" altLang="ko-KR"/>
              <a:t>Fifth level</a:t>
            </a:r>
            <a:endParaRPr lang="en-GB" altLang="ko-KR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fld id="{379E618C-E705-4CD1-A19E-88052652622A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br>
              <a:rPr lang="en-US" altLang="ko-KR"/>
            </a:br>
            <a:r>
              <a:rPr lang="en-US" altLang="ko-KR"/>
              <a:t>Class </a:t>
            </a:r>
            <a:r>
              <a:rPr lang="ko-KR" altLang="en-US"/>
              <a:t>설계서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007745" cy="387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19</a:t>
            </a:r>
            <a:r>
              <a:rPr lang="ko-KR" altLang="en-US" sz="2000"/>
              <a:t>혁명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(UC008)&gt;</a:t>
            </a: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63053" cy="506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89999" tIns="46800" rIns="89999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(UC009)&gt;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752" y="1179195"/>
            <a:ext cx="8801152" cy="512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89999" tIns="46800" rIns="89999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(UC010)&gt;</a:t>
            </a:r>
            <a:endParaRPr lang="en-US" altLang="ko-KR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852" y="1179195"/>
            <a:ext cx="8763052" cy="516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89999" tIns="46800" rIns="89999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3739471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(UC011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14)&gt;</a:t>
            </a: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124" y="1179195"/>
            <a:ext cx="8734477" cy="515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변경 이력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</p:nvPr>
        </p:nvGraphicFramePr>
        <p:xfrm>
          <a:off x="280988" y="1025525"/>
          <a:ext cx="8581547" cy="3049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029"/>
                <a:gridCol w="214550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2023-06-06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1.0.0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클래스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시퀀스 다이어그램 초안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기원준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박준성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1934233" cy="29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클래스 다이어그램</a:t>
            </a:r>
            <a:r>
              <a:rPr lang="en-US" altLang="ko-KR"/>
              <a:t>&gt;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215038"/>
            <a:ext cx="8764455" cy="50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(UC001)&gt;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85388"/>
            <a:ext cx="8781728" cy="5007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(UC002)&gt;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72578" cy="515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(UC003)&gt;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82102" cy="510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(UC004)&gt;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749" y="1179195"/>
            <a:ext cx="8763054" cy="5048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(UC005)&gt;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82104" cy="515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(UC006)&gt;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094" y="1179195"/>
            <a:ext cx="8782100" cy="5086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SMU SELab</ep:Company>
  <ep:Words>110</ep:Words>
  <ep:PresentationFormat>화면 슬라이드 쇼(4:3)</ep:PresentationFormat>
  <ep:Paragraphs>48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07 Template</vt:lpstr>
      <vt:lpstr>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2011-02-22T01:37:12.000</dcterms:created>
  <dc:creator>JackyDo</dc:creator>
  <cp:lastModifiedBy>user</cp:lastModifiedBy>
  <dcterms:modified xsi:type="dcterms:W3CDTF">2023-06-07T06:20:17.025</dcterms:modified>
  <cp:revision>514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